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0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66" r:id="rId5"/>
    <p:sldMasterId id="2147483674" r:id="rId6"/>
    <p:sldMasterId id="2147483678" r:id="rId7"/>
    <p:sldMasterId id="2147483686" r:id="rId8"/>
    <p:sldMasterId id="2147483694" r:id="rId9"/>
    <p:sldMasterId id="2147483698" r:id="rId10"/>
    <p:sldMasterId id="2147483706" r:id="rId11"/>
    <p:sldMasterId id="2147483714" r:id="rId12"/>
    <p:sldMasterId id="2147483721" r:id="rId13"/>
    <p:sldMasterId id="2147483726" r:id="rId14"/>
  </p:sldMasterIdLst>
  <p:notesMasterIdLst>
    <p:notesMasterId r:id="rId49"/>
  </p:notesMasterIdLst>
  <p:handoutMasterIdLst>
    <p:handoutMasterId r:id="rId50"/>
  </p:handoutMasterIdLst>
  <p:sldIdLst>
    <p:sldId id="256" r:id="rId15"/>
    <p:sldId id="434" r:id="rId16"/>
    <p:sldId id="443" r:id="rId17"/>
    <p:sldId id="259" r:id="rId18"/>
    <p:sldId id="271" r:id="rId19"/>
    <p:sldId id="276" r:id="rId20"/>
    <p:sldId id="275" r:id="rId21"/>
    <p:sldId id="274" r:id="rId22"/>
    <p:sldId id="273" r:id="rId23"/>
    <p:sldId id="272" r:id="rId24"/>
    <p:sldId id="277" r:id="rId25"/>
    <p:sldId id="278" r:id="rId26"/>
    <p:sldId id="279" r:id="rId27"/>
    <p:sldId id="281" r:id="rId28"/>
    <p:sldId id="285" r:id="rId29"/>
    <p:sldId id="284" r:id="rId30"/>
    <p:sldId id="283" r:id="rId31"/>
    <p:sldId id="282" r:id="rId32"/>
    <p:sldId id="286" r:id="rId33"/>
    <p:sldId id="287" r:id="rId34"/>
    <p:sldId id="288" r:id="rId35"/>
    <p:sldId id="260" r:id="rId36"/>
    <p:sldId id="293" r:id="rId37"/>
    <p:sldId id="294" r:id="rId38"/>
    <p:sldId id="292" r:id="rId39"/>
    <p:sldId id="291" r:id="rId40"/>
    <p:sldId id="295" r:id="rId41"/>
    <p:sldId id="290" r:id="rId42"/>
    <p:sldId id="289" r:id="rId43"/>
    <p:sldId id="296" r:id="rId44"/>
    <p:sldId id="261" r:id="rId45"/>
    <p:sldId id="262" r:id="rId46"/>
    <p:sldId id="451" r:id="rId47"/>
    <p:sldId id="452" r:id="rId4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8221A6-9191-4BA0-AF98-5FF2504AD71F}" v="1" dt="2022-07-20T09:38:16.928"/>
    <p1510:client id="{F431D51F-B043-4F24-B692-595F1B22CCEA}" v="77" dt="2022-07-20T09:08:11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soesman" userId="79a86524362ff469" providerId="LiveId" clId="{F431D51F-B043-4F24-B692-595F1B22CCEA}"/>
    <pc:docChg chg="undo custSel addSld delSld modSld delMainMaster">
      <pc:chgData name="robert soesman" userId="79a86524362ff469" providerId="LiveId" clId="{F431D51F-B043-4F24-B692-595F1B22CCEA}" dt="2022-07-20T09:08:48.820" v="1006" actId="20577"/>
      <pc:docMkLst>
        <pc:docMk/>
      </pc:docMkLst>
      <pc:sldChg chg="modSp mod">
        <pc:chgData name="robert soesman" userId="79a86524362ff469" providerId="LiveId" clId="{F431D51F-B043-4F24-B692-595F1B22CCEA}" dt="2022-07-20T08:16:18.078" v="24" actId="20577"/>
        <pc:sldMkLst>
          <pc:docMk/>
          <pc:sldMk cId="4260736281" sldId="256"/>
        </pc:sldMkLst>
        <pc:spChg chg="mod">
          <ac:chgData name="robert soesman" userId="79a86524362ff469" providerId="LiveId" clId="{F431D51F-B043-4F24-B692-595F1B22CCEA}" dt="2022-07-20T08:16:18.078" v="24" actId="20577"/>
          <ac:spMkLst>
            <pc:docMk/>
            <pc:sldMk cId="4260736281" sldId="256"/>
            <ac:spMk id="5" creationId="{5002D667-612F-B7B7-7C6C-AD7394DE1D6C}"/>
          </ac:spMkLst>
        </pc:spChg>
      </pc:sldChg>
      <pc:sldChg chg="addSp modSp del mod modClrScheme modAnim chgLayout">
        <pc:chgData name="robert soesman" userId="79a86524362ff469" providerId="LiveId" clId="{F431D51F-B043-4F24-B692-595F1B22CCEA}" dt="2022-07-20T08:37:50.293" v="593"/>
        <pc:sldMkLst>
          <pc:docMk/>
          <pc:sldMk cId="4269198510" sldId="259"/>
        </pc:sldMkLst>
        <pc:spChg chg="mod ord">
          <ac:chgData name="robert soesman" userId="79a86524362ff469" providerId="LiveId" clId="{F431D51F-B043-4F24-B692-595F1B22CCEA}" dt="2022-07-20T08:37:35.390" v="589" actId="14100"/>
          <ac:spMkLst>
            <pc:docMk/>
            <pc:sldMk cId="4269198510" sldId="259"/>
            <ac:spMk id="2" creationId="{DCD56EDD-F99C-4A44-84D2-867AD787276E}"/>
          </ac:spMkLst>
        </pc:spChg>
        <pc:spChg chg="mod ord">
          <ac:chgData name="robert soesman" userId="79a86524362ff469" providerId="LiveId" clId="{F431D51F-B043-4F24-B692-595F1B22CCEA}" dt="2022-07-20T08:37:25.845" v="587" actId="1076"/>
          <ac:spMkLst>
            <pc:docMk/>
            <pc:sldMk cId="4269198510" sldId="259"/>
            <ac:spMk id="3" creationId="{CAE0F43A-98C6-401A-9322-603BB6CA57B3}"/>
          </ac:spMkLst>
        </pc:spChg>
        <pc:picChg chg="add mod">
          <ac:chgData name="robert soesman" userId="79a86524362ff469" providerId="LiveId" clId="{F431D51F-B043-4F24-B692-595F1B22CCEA}" dt="2022-07-20T08:37:12.976" v="585" actId="1076"/>
          <ac:picMkLst>
            <pc:docMk/>
            <pc:sldMk cId="4269198510" sldId="259"/>
            <ac:picMk id="4" creationId="{E23C0CBC-BE07-4A36-DBCC-E79929DF84E0}"/>
          </ac:picMkLst>
        </pc:picChg>
      </pc:sldChg>
      <pc:sldChg chg="addSp delSp modSp del mod modClrScheme chgLayout">
        <pc:chgData name="robert soesman" userId="79a86524362ff469" providerId="LiveId" clId="{F431D51F-B043-4F24-B692-595F1B22CCEA}" dt="2022-07-20T09:00:58.069" v="825" actId="255"/>
        <pc:sldMkLst>
          <pc:docMk/>
          <pc:sldMk cId="1655972026" sldId="260"/>
        </pc:sldMkLst>
        <pc:spChg chg="mod ord">
          <ac:chgData name="robert soesman" userId="79a86524362ff469" providerId="LiveId" clId="{F431D51F-B043-4F24-B692-595F1B22CCEA}" dt="2022-07-20T09:00:58.069" v="825" actId="255"/>
          <ac:spMkLst>
            <pc:docMk/>
            <pc:sldMk cId="1655972026" sldId="260"/>
            <ac:spMk id="2" creationId="{72DD7F0A-333E-4D8E-BD54-36DE77CFD905}"/>
          </ac:spMkLst>
        </pc:spChg>
        <pc:spChg chg="mod ord">
          <ac:chgData name="robert soesman" userId="79a86524362ff469" providerId="LiveId" clId="{F431D51F-B043-4F24-B692-595F1B22CCEA}" dt="2022-07-20T08:36:15.812" v="573" actId="700"/>
          <ac:spMkLst>
            <pc:docMk/>
            <pc:sldMk cId="1655972026" sldId="260"/>
            <ac:spMk id="3" creationId="{68E3A027-76F3-4E10-8C4D-4DEA880E552D}"/>
          </ac:spMkLst>
        </pc:spChg>
        <pc:picChg chg="del">
          <ac:chgData name="robert soesman" userId="79a86524362ff469" providerId="LiveId" clId="{F431D51F-B043-4F24-B692-595F1B22CCEA}" dt="2022-07-20T09:00:47.888" v="822" actId="478"/>
          <ac:picMkLst>
            <pc:docMk/>
            <pc:sldMk cId="1655972026" sldId="260"/>
            <ac:picMk id="4" creationId="{D460639C-593C-4357-92F1-F3FE1720A114}"/>
          </ac:picMkLst>
        </pc:picChg>
        <pc:picChg chg="add mod">
          <ac:chgData name="robert soesman" userId="79a86524362ff469" providerId="LiveId" clId="{F431D51F-B043-4F24-B692-595F1B22CCEA}" dt="2022-07-20T09:00:52.281" v="824" actId="1076"/>
          <ac:picMkLst>
            <pc:docMk/>
            <pc:sldMk cId="1655972026" sldId="260"/>
            <ac:picMk id="5" creationId="{7CB04148-891C-922A-CDAC-6823A4EA57F3}"/>
          </ac:picMkLst>
        </pc:picChg>
      </pc:sldChg>
      <pc:sldChg chg="addSp delSp modSp del mod modClrScheme chgLayout">
        <pc:chgData name="robert soesman" userId="79a86524362ff469" providerId="LiveId" clId="{F431D51F-B043-4F24-B692-595F1B22CCEA}" dt="2022-07-20T09:07:57.100" v="931" actId="255"/>
        <pc:sldMkLst>
          <pc:docMk/>
          <pc:sldMk cId="3506292214" sldId="261"/>
        </pc:sldMkLst>
        <pc:spChg chg="mod ord">
          <ac:chgData name="robert soesman" userId="79a86524362ff469" providerId="LiveId" clId="{F431D51F-B043-4F24-B692-595F1B22CCEA}" dt="2022-07-20T09:07:57.100" v="931" actId="255"/>
          <ac:spMkLst>
            <pc:docMk/>
            <pc:sldMk cId="3506292214" sldId="261"/>
            <ac:spMk id="2" creationId="{180D73F8-1DC6-4AA1-95F9-0A745D13FA47}"/>
          </ac:spMkLst>
        </pc:spChg>
        <pc:spChg chg="del mod ord">
          <ac:chgData name="robert soesman" userId="79a86524362ff469" providerId="LiveId" clId="{F431D51F-B043-4F24-B692-595F1B22CCEA}" dt="2022-07-20T08:36:15.812" v="573" actId="700"/>
          <ac:spMkLst>
            <pc:docMk/>
            <pc:sldMk cId="3506292214" sldId="261"/>
            <ac:spMk id="3" creationId="{4B8BB2FE-0ECD-44F9-8AC8-F8CD2D121928}"/>
          </ac:spMkLst>
        </pc:spChg>
        <pc:spChg chg="add mod ord">
          <ac:chgData name="robert soesman" userId="79a86524362ff469" providerId="LiveId" clId="{F431D51F-B043-4F24-B692-595F1B22CCEA}" dt="2022-07-20T08:36:15.812" v="573" actId="700"/>
          <ac:spMkLst>
            <pc:docMk/>
            <pc:sldMk cId="3506292214" sldId="261"/>
            <ac:spMk id="6" creationId="{67B579E7-8BB6-5976-205E-658E6D63C0FB}"/>
          </ac:spMkLst>
        </pc:spChg>
        <pc:picChg chg="del">
          <ac:chgData name="robert soesman" userId="79a86524362ff469" providerId="LiveId" clId="{F431D51F-B043-4F24-B692-595F1B22CCEA}" dt="2022-07-20T09:07:15.218" v="925" actId="478"/>
          <ac:picMkLst>
            <pc:docMk/>
            <pc:sldMk cId="3506292214" sldId="261"/>
            <ac:picMk id="4" creationId="{18651A69-C6EB-4F92-A3EA-421DD55ABDF1}"/>
          </ac:picMkLst>
        </pc:picChg>
        <pc:picChg chg="mod">
          <ac:chgData name="robert soesman" userId="79a86524362ff469" providerId="LiveId" clId="{F431D51F-B043-4F24-B692-595F1B22CCEA}" dt="2022-07-20T09:07:19.054" v="926" actId="1076"/>
          <ac:picMkLst>
            <pc:docMk/>
            <pc:sldMk cId="3506292214" sldId="261"/>
            <ac:picMk id="5" creationId="{25FB7C97-FD98-41E8-8C6D-5D78B0D232DC}"/>
          </ac:picMkLst>
        </pc:picChg>
        <pc:picChg chg="add mod">
          <ac:chgData name="robert soesman" userId="79a86524362ff469" providerId="LiveId" clId="{F431D51F-B043-4F24-B692-595F1B22CCEA}" dt="2022-07-20T09:07:23.455" v="928" actId="1076"/>
          <ac:picMkLst>
            <pc:docMk/>
            <pc:sldMk cId="3506292214" sldId="261"/>
            <ac:picMk id="7" creationId="{F82F8DB3-EEA9-8927-F477-0E525C86AEDD}"/>
          </ac:picMkLst>
        </pc:picChg>
      </pc:sldChg>
      <pc:sldChg chg="addSp delSp modSp del mod modClrScheme chgLayout">
        <pc:chgData name="robert soesman" userId="79a86524362ff469" providerId="LiveId" clId="{F431D51F-B043-4F24-B692-595F1B22CCEA}" dt="2022-07-20T09:08:15.757" v="937" actId="478"/>
        <pc:sldMkLst>
          <pc:docMk/>
          <pc:sldMk cId="2739451867" sldId="262"/>
        </pc:sldMkLst>
        <pc:spChg chg="mod ord">
          <ac:chgData name="robert soesman" userId="79a86524362ff469" providerId="LiveId" clId="{F431D51F-B043-4F24-B692-595F1B22CCEA}" dt="2022-07-20T09:08:06.907" v="932" actId="255"/>
          <ac:spMkLst>
            <pc:docMk/>
            <pc:sldMk cId="2739451867" sldId="262"/>
            <ac:spMk id="2" creationId="{8D5B43C6-E704-47F8-A276-410B1AA405B5}"/>
          </ac:spMkLst>
        </pc:spChg>
        <pc:spChg chg="del mod ord">
          <ac:chgData name="robert soesman" userId="79a86524362ff469" providerId="LiveId" clId="{F431D51F-B043-4F24-B692-595F1B22CCEA}" dt="2022-07-20T08:36:15.812" v="573" actId="700"/>
          <ac:spMkLst>
            <pc:docMk/>
            <pc:sldMk cId="2739451867" sldId="262"/>
            <ac:spMk id="3" creationId="{AA744554-5C99-495B-A05A-02212FF6A997}"/>
          </ac:spMkLst>
        </pc:spChg>
        <pc:spChg chg="add del mod ord">
          <ac:chgData name="robert soesman" userId="79a86524362ff469" providerId="LiveId" clId="{F431D51F-B043-4F24-B692-595F1B22CCEA}" dt="2022-07-20T09:08:15.757" v="937" actId="478"/>
          <ac:spMkLst>
            <pc:docMk/>
            <pc:sldMk cId="2739451867" sldId="262"/>
            <ac:spMk id="6" creationId="{3882FB53-6B16-5179-C00C-E481ACD04DED}"/>
          </ac:spMkLst>
        </pc:spChg>
        <pc:picChg chg="del">
          <ac:chgData name="robert soesman" userId="79a86524362ff469" providerId="LiveId" clId="{F431D51F-B043-4F24-B692-595F1B22CCEA}" dt="2022-07-20T09:08:10.143" v="934" actId="478"/>
          <ac:picMkLst>
            <pc:docMk/>
            <pc:sldMk cId="2739451867" sldId="262"/>
            <ac:picMk id="4" creationId="{117EF7C1-1791-46D6-8118-000D138BF059}"/>
          </ac:picMkLst>
        </pc:picChg>
        <pc:picChg chg="mod">
          <ac:chgData name="robert soesman" userId="79a86524362ff469" providerId="LiveId" clId="{F431D51F-B043-4F24-B692-595F1B22CCEA}" dt="2022-07-20T09:08:08.495" v="933" actId="1076"/>
          <ac:picMkLst>
            <pc:docMk/>
            <pc:sldMk cId="2739451867" sldId="262"/>
            <ac:picMk id="5" creationId="{3FB6CE23-DC1E-4FA2-9C6D-A628925B4005}"/>
          </ac:picMkLst>
        </pc:picChg>
        <pc:picChg chg="add mod">
          <ac:chgData name="robert soesman" userId="79a86524362ff469" providerId="LiveId" clId="{F431D51F-B043-4F24-B692-595F1B22CCEA}" dt="2022-07-20T09:08:13.375" v="936" actId="1076"/>
          <ac:picMkLst>
            <pc:docMk/>
            <pc:sldMk cId="2739451867" sldId="262"/>
            <ac:picMk id="7" creationId="{FE8A6EAA-7DF4-AF01-6D94-F18A359466A0}"/>
          </ac:picMkLst>
        </pc:picChg>
      </pc:sldChg>
      <pc:sldChg chg="delSp modSp del mod modClrScheme chgLayout">
        <pc:chgData name="robert soesman" userId="79a86524362ff469" providerId="LiveId" clId="{F431D51F-B043-4F24-B692-595F1B22CCEA}" dt="2022-07-20T09:08:24.251" v="939" actId="47"/>
        <pc:sldMkLst>
          <pc:docMk/>
          <pc:sldMk cId="2082894571" sldId="263"/>
        </pc:sldMkLst>
        <pc:spChg chg="mod ord">
          <ac:chgData name="robert soesman" userId="79a86524362ff469" providerId="LiveId" clId="{F431D51F-B043-4F24-B692-595F1B22CCEA}" dt="2022-07-20T08:36:15.812" v="573" actId="700"/>
          <ac:spMkLst>
            <pc:docMk/>
            <pc:sldMk cId="2082894571" sldId="263"/>
            <ac:spMk id="2" creationId="{8D5B43C6-E704-47F8-A276-410B1AA405B5}"/>
          </ac:spMkLst>
        </pc:spChg>
        <pc:spChg chg="mod ord">
          <ac:chgData name="robert soesman" userId="79a86524362ff469" providerId="LiveId" clId="{F431D51F-B043-4F24-B692-595F1B22CCEA}" dt="2022-07-20T08:36:15.812" v="573" actId="700"/>
          <ac:spMkLst>
            <pc:docMk/>
            <pc:sldMk cId="2082894571" sldId="263"/>
            <ac:spMk id="3" creationId="{AA744554-5C99-495B-A05A-02212FF6A997}"/>
          </ac:spMkLst>
        </pc:spChg>
        <pc:picChg chg="del">
          <ac:chgData name="robert soesman" userId="79a86524362ff469" providerId="LiveId" clId="{F431D51F-B043-4F24-B692-595F1B22CCEA}" dt="2022-07-20T09:08:20.070" v="938" actId="478"/>
          <ac:picMkLst>
            <pc:docMk/>
            <pc:sldMk cId="2082894571" sldId="263"/>
            <ac:picMk id="4" creationId="{117EF7C1-1791-46D6-8118-000D138BF059}"/>
          </ac:picMkLst>
        </pc:picChg>
      </pc:sldChg>
      <pc:sldChg chg="addSp delSp modSp del mod modClrScheme modAnim chgLayout">
        <pc:chgData name="robert soesman" userId="79a86524362ff469" providerId="LiveId" clId="{F431D51F-B043-4F24-B692-595F1B22CCEA}" dt="2022-07-20T08:41:58.838" v="620" actId="1076"/>
        <pc:sldMkLst>
          <pc:docMk/>
          <pc:sldMk cId="218830392" sldId="271"/>
        </pc:sldMkLst>
        <pc:spChg chg="mod ord">
          <ac:chgData name="robert soesman" userId="79a86524362ff469" providerId="LiveId" clId="{F431D51F-B043-4F24-B692-595F1B22CCEA}" dt="2022-07-20T08:41:23.194" v="615" actId="255"/>
          <ac:spMkLst>
            <pc:docMk/>
            <pc:sldMk cId="218830392" sldId="271"/>
            <ac:spMk id="2" creationId="{92A883D3-3F97-46E6-870D-229AE016E0BE}"/>
          </ac:spMkLst>
        </pc:spChg>
        <pc:spChg chg="mod ord">
          <ac:chgData name="robert soesman" userId="79a86524362ff469" providerId="LiveId" clId="{F431D51F-B043-4F24-B692-595F1B22CCEA}" dt="2022-07-20T08:38:41.013" v="598" actId="1076"/>
          <ac:spMkLst>
            <pc:docMk/>
            <pc:sldMk cId="218830392" sldId="271"/>
            <ac:spMk id="3" creationId="{EDC4F2F6-571A-48B3-B374-8283290018BD}"/>
          </ac:spMkLst>
        </pc:spChg>
        <pc:spChg chg="mod ord">
          <ac:chgData name="robert soesman" userId="79a86524362ff469" providerId="LiveId" clId="{F431D51F-B043-4F24-B692-595F1B22CCEA}" dt="2022-07-20T08:41:58.838" v="620" actId="1076"/>
          <ac:spMkLst>
            <pc:docMk/>
            <pc:sldMk cId="218830392" sldId="271"/>
            <ac:spMk id="4" creationId="{E15E9C6F-774F-4CA6-BCBF-22D63445BD02}"/>
          </ac:spMkLst>
        </pc:spChg>
        <pc:picChg chg="del">
          <ac:chgData name="robert soesman" userId="79a86524362ff469" providerId="LiveId" clId="{F431D51F-B043-4F24-B692-595F1B22CCEA}" dt="2022-07-20T08:40:31.012" v="601" actId="478"/>
          <ac:picMkLst>
            <pc:docMk/>
            <pc:sldMk cId="218830392" sldId="271"/>
            <ac:picMk id="5" creationId="{E31D6A08-318F-440C-8B62-F4A753046983}"/>
          </ac:picMkLst>
        </pc:picChg>
        <pc:picChg chg="mod modCrop">
          <ac:chgData name="robert soesman" userId="79a86524362ff469" providerId="LiveId" clId="{F431D51F-B043-4F24-B692-595F1B22CCEA}" dt="2022-07-20T08:40:32.358" v="602" actId="1076"/>
          <ac:picMkLst>
            <pc:docMk/>
            <pc:sldMk cId="218830392" sldId="271"/>
            <ac:picMk id="6" creationId="{3BC0C79B-0DFD-4E27-A29C-9241BE418CBA}"/>
          </ac:picMkLst>
        </pc:picChg>
        <pc:picChg chg="del">
          <ac:chgData name="robert soesman" userId="79a86524362ff469" providerId="LiveId" clId="{F431D51F-B043-4F24-B692-595F1B22CCEA}" dt="2022-07-20T08:38:14.389" v="594" actId="478"/>
          <ac:picMkLst>
            <pc:docMk/>
            <pc:sldMk cId="218830392" sldId="271"/>
            <ac:picMk id="7" creationId="{CCF295C4-D56E-43FE-8E56-75CE9951E57C}"/>
          </ac:picMkLst>
        </pc:picChg>
        <pc:picChg chg="add mod">
          <ac:chgData name="robert soesman" userId="79a86524362ff469" providerId="LiveId" clId="{F431D51F-B043-4F24-B692-595F1B22CCEA}" dt="2022-07-20T08:40:43.957" v="604" actId="1076"/>
          <ac:picMkLst>
            <pc:docMk/>
            <pc:sldMk cId="218830392" sldId="271"/>
            <ac:picMk id="8" creationId="{5F858C2E-BB87-E653-18FF-4E1A39EBF0F3}"/>
          </ac:picMkLst>
        </pc:picChg>
      </pc:sldChg>
      <pc:sldChg chg="addSp delSp modSp del mod modClrScheme chgLayout">
        <pc:chgData name="robert soesman" userId="79a86524362ff469" providerId="LiveId" clId="{F431D51F-B043-4F24-B692-595F1B22CCEA}" dt="2022-07-20T08:47:02.199" v="686" actId="20577"/>
        <pc:sldMkLst>
          <pc:docMk/>
          <pc:sldMk cId="2107883356" sldId="272"/>
        </pc:sldMkLst>
        <pc:spChg chg="mod ord">
          <ac:chgData name="robert soesman" userId="79a86524362ff469" providerId="LiveId" clId="{F431D51F-B043-4F24-B692-595F1B22CCEA}" dt="2022-07-20T08:46:21.869" v="682" actId="14100"/>
          <ac:spMkLst>
            <pc:docMk/>
            <pc:sldMk cId="2107883356" sldId="272"/>
            <ac:spMk id="2" creationId="{92A883D3-3F97-46E6-870D-229AE016E0BE}"/>
          </ac:spMkLst>
        </pc:spChg>
        <pc:spChg chg="del mod ord">
          <ac:chgData name="robert soesman" userId="79a86524362ff469" providerId="LiveId" clId="{F431D51F-B043-4F24-B692-595F1B22CCEA}" dt="2022-07-20T08:36:15.812" v="573" actId="700"/>
          <ac:spMkLst>
            <pc:docMk/>
            <pc:sldMk cId="2107883356" sldId="272"/>
            <ac:spMk id="3" creationId="{EDC4F2F6-571A-48B3-B374-8283290018BD}"/>
          </ac:spMkLst>
        </pc:spChg>
        <pc:spChg chg="mod ord">
          <ac:chgData name="robert soesman" userId="79a86524362ff469" providerId="LiveId" clId="{F431D51F-B043-4F24-B692-595F1B22CCEA}" dt="2022-07-20T08:47:02.199" v="686" actId="20577"/>
          <ac:spMkLst>
            <pc:docMk/>
            <pc:sldMk cId="2107883356" sldId="272"/>
            <ac:spMk id="4" creationId="{E15E9C6F-774F-4CA6-BCBF-22D63445BD02}"/>
          </ac:spMkLst>
        </pc:spChg>
        <pc:picChg chg="mod">
          <ac:chgData name="robert soesman" userId="79a86524362ff469" providerId="LiveId" clId="{F431D51F-B043-4F24-B692-595F1B22CCEA}" dt="2022-07-20T08:46:28.885" v="684" actId="1076"/>
          <ac:picMkLst>
            <pc:docMk/>
            <pc:sldMk cId="2107883356" sldId="272"/>
            <ac:picMk id="5" creationId="{AF890F60-5ECB-42F7-8BE8-1EFD05D87B72}"/>
          </ac:picMkLst>
        </pc:picChg>
        <pc:picChg chg="del">
          <ac:chgData name="robert soesman" userId="79a86524362ff469" providerId="LiveId" clId="{F431D51F-B043-4F24-B692-595F1B22CCEA}" dt="2022-07-20T08:45:51.122" v="670" actId="478"/>
          <ac:picMkLst>
            <pc:docMk/>
            <pc:sldMk cId="2107883356" sldId="272"/>
            <ac:picMk id="6" creationId="{8C4436EF-DD00-4256-B964-AA4F841E7AC4}"/>
          </ac:picMkLst>
        </pc:picChg>
        <pc:picChg chg="add mod">
          <ac:chgData name="robert soesman" userId="79a86524362ff469" providerId="LiveId" clId="{F431D51F-B043-4F24-B692-595F1B22CCEA}" dt="2022-07-20T08:46:02.638" v="675" actId="1076"/>
          <ac:picMkLst>
            <pc:docMk/>
            <pc:sldMk cId="2107883356" sldId="272"/>
            <ac:picMk id="7" creationId="{C6E3AE3A-D7E8-834F-AD2E-E9C5FB794CA9}"/>
          </ac:picMkLst>
        </pc:picChg>
      </pc:sldChg>
      <pc:sldChg chg="addSp delSp modSp del mod modClrScheme modAnim chgLayout">
        <pc:chgData name="robert soesman" userId="79a86524362ff469" providerId="LiveId" clId="{F431D51F-B043-4F24-B692-595F1B22CCEA}" dt="2022-07-20T08:45:42.030" v="668" actId="1076"/>
        <pc:sldMkLst>
          <pc:docMk/>
          <pc:sldMk cId="714128663" sldId="273"/>
        </pc:sldMkLst>
        <pc:spChg chg="mod ord">
          <ac:chgData name="robert soesman" userId="79a86524362ff469" providerId="LiveId" clId="{F431D51F-B043-4F24-B692-595F1B22CCEA}" dt="2022-07-20T08:45:32.029" v="664" actId="255"/>
          <ac:spMkLst>
            <pc:docMk/>
            <pc:sldMk cId="714128663" sldId="273"/>
            <ac:spMk id="2" creationId="{92A883D3-3F97-46E6-870D-229AE016E0BE}"/>
          </ac:spMkLst>
        </pc:spChg>
        <pc:spChg chg="mod ord">
          <ac:chgData name="robert soesman" userId="79a86524362ff469" providerId="LiveId" clId="{F431D51F-B043-4F24-B692-595F1B22CCEA}" dt="2022-07-20T08:45:42.030" v="668" actId="1076"/>
          <ac:spMkLst>
            <pc:docMk/>
            <pc:sldMk cId="714128663" sldId="273"/>
            <ac:spMk id="3" creationId="{EDC4F2F6-571A-48B3-B374-8283290018BD}"/>
          </ac:spMkLst>
        </pc:spChg>
        <pc:spChg chg="mod ord">
          <ac:chgData name="robert soesman" userId="79a86524362ff469" providerId="LiveId" clId="{F431D51F-B043-4F24-B692-595F1B22CCEA}" dt="2022-07-20T08:45:17.238" v="659" actId="1076"/>
          <ac:spMkLst>
            <pc:docMk/>
            <pc:sldMk cId="714128663" sldId="273"/>
            <ac:spMk id="4" creationId="{E15E9C6F-774F-4CA6-BCBF-22D63445BD02}"/>
          </ac:spMkLst>
        </pc:spChg>
        <pc:picChg chg="del">
          <ac:chgData name="robert soesman" userId="79a86524362ff469" providerId="LiveId" clId="{F431D51F-B043-4F24-B692-595F1B22CCEA}" dt="2022-07-20T08:45:12.841" v="658" actId="478"/>
          <ac:picMkLst>
            <pc:docMk/>
            <pc:sldMk cId="714128663" sldId="273"/>
            <ac:picMk id="5" creationId="{6FD8ED63-B242-4047-950E-B69BD2FEF22F}"/>
          </ac:picMkLst>
        </pc:picChg>
        <pc:picChg chg="mod">
          <ac:chgData name="robert soesman" userId="79a86524362ff469" providerId="LiveId" clId="{F431D51F-B043-4F24-B692-595F1B22CCEA}" dt="2022-07-20T08:45:38.902" v="667" actId="1076"/>
          <ac:picMkLst>
            <pc:docMk/>
            <pc:sldMk cId="714128663" sldId="273"/>
            <ac:picMk id="6" creationId="{6E98E5C8-C25F-4426-8647-7CA0C567FF6B}"/>
          </ac:picMkLst>
        </pc:picChg>
        <pc:picChg chg="del">
          <ac:chgData name="robert soesman" userId="79a86524362ff469" providerId="LiveId" clId="{F431D51F-B043-4F24-B692-595F1B22CCEA}" dt="2022-07-20T08:45:09.795" v="657" actId="478"/>
          <ac:picMkLst>
            <pc:docMk/>
            <pc:sldMk cId="714128663" sldId="273"/>
            <ac:picMk id="7" creationId="{2C54F9FF-478C-437E-937E-93B96D55304F}"/>
          </ac:picMkLst>
        </pc:picChg>
        <pc:picChg chg="add mod">
          <ac:chgData name="robert soesman" userId="79a86524362ff469" providerId="LiveId" clId="{F431D51F-B043-4F24-B692-595F1B22CCEA}" dt="2022-07-20T08:45:37.479" v="666" actId="1076"/>
          <ac:picMkLst>
            <pc:docMk/>
            <pc:sldMk cId="714128663" sldId="273"/>
            <ac:picMk id="8" creationId="{2642487A-3DF7-F724-5748-7DBE679E4076}"/>
          </ac:picMkLst>
        </pc:picChg>
      </pc:sldChg>
      <pc:sldChg chg="addSp delSp modSp del mod modClrScheme modAnim chgLayout">
        <pc:chgData name="robert soesman" userId="79a86524362ff469" providerId="LiveId" clId="{F431D51F-B043-4F24-B692-595F1B22CCEA}" dt="2022-07-20T08:47:07.861" v="688" actId="20577"/>
        <pc:sldMkLst>
          <pc:docMk/>
          <pc:sldMk cId="2421863798" sldId="274"/>
        </pc:sldMkLst>
        <pc:spChg chg="mod ord">
          <ac:chgData name="robert soesman" userId="79a86524362ff469" providerId="LiveId" clId="{F431D51F-B043-4F24-B692-595F1B22CCEA}" dt="2022-07-20T08:44:44.126" v="650" actId="255"/>
          <ac:spMkLst>
            <pc:docMk/>
            <pc:sldMk cId="2421863798" sldId="274"/>
            <ac:spMk id="2" creationId="{92A883D3-3F97-46E6-870D-229AE016E0BE}"/>
          </ac:spMkLst>
        </pc:spChg>
        <pc:spChg chg="mod ord">
          <ac:chgData name="robert soesman" userId="79a86524362ff469" providerId="LiveId" clId="{F431D51F-B043-4F24-B692-595F1B22CCEA}" dt="2022-07-20T08:36:15.812" v="573" actId="700"/>
          <ac:spMkLst>
            <pc:docMk/>
            <pc:sldMk cId="2421863798" sldId="274"/>
            <ac:spMk id="3" creationId="{EDC4F2F6-571A-48B3-B374-8283290018BD}"/>
          </ac:spMkLst>
        </pc:spChg>
        <pc:spChg chg="mod ord">
          <ac:chgData name="robert soesman" userId="79a86524362ff469" providerId="LiveId" clId="{F431D51F-B043-4F24-B692-595F1B22CCEA}" dt="2022-07-20T08:47:07.861" v="688" actId="20577"/>
          <ac:spMkLst>
            <pc:docMk/>
            <pc:sldMk cId="2421863798" sldId="274"/>
            <ac:spMk id="4" creationId="{E15E9C6F-774F-4CA6-BCBF-22D63445BD02}"/>
          </ac:spMkLst>
        </pc:spChg>
        <pc:picChg chg="mod">
          <ac:chgData name="robert soesman" userId="79a86524362ff469" providerId="LiveId" clId="{F431D51F-B043-4F24-B692-595F1B22CCEA}" dt="2022-07-20T08:45:04.168" v="656" actId="1076"/>
          <ac:picMkLst>
            <pc:docMk/>
            <pc:sldMk cId="2421863798" sldId="274"/>
            <ac:picMk id="5" creationId="{12419067-D3D5-488C-8CE2-6F1F966DA802}"/>
          </ac:picMkLst>
        </pc:picChg>
        <pc:picChg chg="mod">
          <ac:chgData name="robert soesman" userId="79a86524362ff469" providerId="LiveId" clId="{F431D51F-B043-4F24-B692-595F1B22CCEA}" dt="2022-07-20T08:45:02.613" v="655" actId="1076"/>
          <ac:picMkLst>
            <pc:docMk/>
            <pc:sldMk cId="2421863798" sldId="274"/>
            <ac:picMk id="6" creationId="{475E1B65-DA11-4DBA-83A3-14A32B23D6AA}"/>
          </ac:picMkLst>
        </pc:picChg>
        <pc:picChg chg="del">
          <ac:chgData name="robert soesman" userId="79a86524362ff469" providerId="LiveId" clId="{F431D51F-B043-4F24-B692-595F1B22CCEA}" dt="2022-07-20T08:44:18.856" v="642" actId="478"/>
          <ac:picMkLst>
            <pc:docMk/>
            <pc:sldMk cId="2421863798" sldId="274"/>
            <ac:picMk id="7" creationId="{1D2425F5-C532-472E-8756-7FA2E8378A45}"/>
          </ac:picMkLst>
        </pc:picChg>
        <pc:picChg chg="add mod">
          <ac:chgData name="robert soesman" userId="79a86524362ff469" providerId="LiveId" clId="{F431D51F-B043-4F24-B692-595F1B22CCEA}" dt="2022-07-20T08:45:00.935" v="654" actId="1076"/>
          <ac:picMkLst>
            <pc:docMk/>
            <pc:sldMk cId="2421863798" sldId="274"/>
            <ac:picMk id="8" creationId="{3B101AD0-745D-FCEB-4AED-5F1C2DF4AD5E}"/>
          </ac:picMkLst>
        </pc:picChg>
      </pc:sldChg>
      <pc:sldChg chg="addSp delSp modSp del mod modClrScheme modAnim chgLayout">
        <pc:chgData name="robert soesman" userId="79a86524362ff469" providerId="LiveId" clId="{F431D51F-B043-4F24-B692-595F1B22CCEA}" dt="2022-07-20T08:47:15.537" v="690" actId="20577"/>
        <pc:sldMkLst>
          <pc:docMk/>
          <pc:sldMk cId="3422999473" sldId="275"/>
        </pc:sldMkLst>
        <pc:spChg chg="mod ord">
          <ac:chgData name="robert soesman" userId="79a86524362ff469" providerId="LiveId" clId="{F431D51F-B043-4F24-B692-595F1B22CCEA}" dt="2022-07-20T08:42:32.949" v="630" actId="14100"/>
          <ac:spMkLst>
            <pc:docMk/>
            <pc:sldMk cId="3422999473" sldId="275"/>
            <ac:spMk id="2" creationId="{92A883D3-3F97-46E6-870D-229AE016E0BE}"/>
          </ac:spMkLst>
        </pc:spChg>
        <pc:spChg chg="mod ord">
          <ac:chgData name="robert soesman" userId="79a86524362ff469" providerId="LiveId" clId="{F431D51F-B043-4F24-B692-595F1B22CCEA}" dt="2022-07-20T08:42:59.417" v="636" actId="20577"/>
          <ac:spMkLst>
            <pc:docMk/>
            <pc:sldMk cId="3422999473" sldId="275"/>
            <ac:spMk id="3" creationId="{EDC4F2F6-571A-48B3-B374-8283290018BD}"/>
          </ac:spMkLst>
        </pc:spChg>
        <pc:spChg chg="mod ord">
          <ac:chgData name="robert soesman" userId="79a86524362ff469" providerId="LiveId" clId="{F431D51F-B043-4F24-B692-595F1B22CCEA}" dt="2022-07-20T08:47:15.537" v="690" actId="20577"/>
          <ac:spMkLst>
            <pc:docMk/>
            <pc:sldMk cId="3422999473" sldId="275"/>
            <ac:spMk id="4" creationId="{E15E9C6F-774F-4CA6-BCBF-22D63445BD02}"/>
          </ac:spMkLst>
        </pc:spChg>
        <pc:picChg chg="mod">
          <ac:chgData name="robert soesman" userId="79a86524362ff469" providerId="LiveId" clId="{F431D51F-B043-4F24-B692-595F1B22CCEA}" dt="2022-07-20T08:43:12.821" v="641" actId="1076"/>
          <ac:picMkLst>
            <pc:docMk/>
            <pc:sldMk cId="3422999473" sldId="275"/>
            <ac:picMk id="5" creationId="{FF3BB20B-FDCB-455E-829B-B870415C6E09}"/>
          </ac:picMkLst>
        </pc:picChg>
        <pc:picChg chg="add mod">
          <ac:chgData name="robert soesman" userId="79a86524362ff469" providerId="LiveId" clId="{F431D51F-B043-4F24-B692-595F1B22CCEA}" dt="2022-07-20T08:43:10.127" v="640" actId="1076"/>
          <ac:picMkLst>
            <pc:docMk/>
            <pc:sldMk cId="3422999473" sldId="275"/>
            <ac:picMk id="6" creationId="{D0F0F3C4-27D8-41D3-4F91-1167A57D5B3A}"/>
          </ac:picMkLst>
        </pc:picChg>
        <pc:picChg chg="del">
          <ac:chgData name="robert soesman" userId="79a86524362ff469" providerId="LiveId" clId="{F431D51F-B043-4F24-B692-595F1B22CCEA}" dt="2022-07-20T08:42:15.536" v="623" actId="478"/>
          <ac:picMkLst>
            <pc:docMk/>
            <pc:sldMk cId="3422999473" sldId="275"/>
            <ac:picMk id="7" creationId="{225E5A52-69CA-4934-AACC-97FFA5A9705A}"/>
          </ac:picMkLst>
        </pc:picChg>
        <pc:picChg chg="del">
          <ac:chgData name="robert soesman" userId="79a86524362ff469" providerId="LiveId" clId="{F431D51F-B043-4F24-B692-595F1B22CCEA}" dt="2022-07-20T08:42:14.659" v="622" actId="478"/>
          <ac:picMkLst>
            <pc:docMk/>
            <pc:sldMk cId="3422999473" sldId="275"/>
            <ac:picMk id="8" creationId="{4732C43B-9E8C-4472-8CF0-7D41D210FD60}"/>
          </ac:picMkLst>
        </pc:picChg>
        <pc:picChg chg="mod">
          <ac:chgData name="robert soesman" userId="79a86524362ff469" providerId="LiveId" clId="{F431D51F-B043-4F24-B692-595F1B22CCEA}" dt="2022-07-20T08:43:04.366" v="638" actId="1076"/>
          <ac:picMkLst>
            <pc:docMk/>
            <pc:sldMk cId="3422999473" sldId="275"/>
            <ac:picMk id="9" creationId="{4F9BAC9D-C051-4BBF-A8E6-D67E03A3C89E}"/>
          </ac:picMkLst>
        </pc:picChg>
        <pc:picChg chg="mod">
          <ac:chgData name="robert soesman" userId="79a86524362ff469" providerId="LiveId" clId="{F431D51F-B043-4F24-B692-595F1B22CCEA}" dt="2022-07-20T08:43:02.830" v="637" actId="1076"/>
          <ac:picMkLst>
            <pc:docMk/>
            <pc:sldMk cId="3422999473" sldId="275"/>
            <ac:picMk id="10" creationId="{E4C45AE3-95C3-4F06-A092-F9632A161D28}"/>
          </ac:picMkLst>
        </pc:picChg>
        <pc:picChg chg="del">
          <ac:chgData name="robert soesman" userId="79a86524362ff469" providerId="LiveId" clId="{F431D51F-B043-4F24-B692-595F1B22CCEA}" dt="2022-07-20T08:42:18.762" v="625" actId="478"/>
          <ac:picMkLst>
            <pc:docMk/>
            <pc:sldMk cId="3422999473" sldId="275"/>
            <ac:picMk id="11" creationId="{0BB748B6-9EBE-44D5-B55F-26BE43691F13}"/>
          </ac:picMkLst>
        </pc:picChg>
      </pc:sldChg>
      <pc:sldChg chg="addSp delSp modSp del mod modClrScheme modAnim chgLayout">
        <pc:chgData name="robert soesman" userId="79a86524362ff469" providerId="LiveId" clId="{F431D51F-B043-4F24-B692-595F1B22CCEA}" dt="2022-07-20T08:42:02.685" v="621"/>
        <pc:sldMkLst>
          <pc:docMk/>
          <pc:sldMk cId="3426836806" sldId="276"/>
        </pc:sldMkLst>
        <pc:spChg chg="mod ord">
          <ac:chgData name="robert soesman" userId="79a86524362ff469" providerId="LiveId" clId="{F431D51F-B043-4F24-B692-595F1B22CCEA}" dt="2022-07-20T08:41:31.432" v="616" actId="255"/>
          <ac:spMkLst>
            <pc:docMk/>
            <pc:sldMk cId="3426836806" sldId="276"/>
            <ac:spMk id="2" creationId="{92A883D3-3F97-46E6-870D-229AE016E0BE}"/>
          </ac:spMkLst>
        </pc:spChg>
        <pc:spChg chg="mod ord">
          <ac:chgData name="robert soesman" userId="79a86524362ff469" providerId="LiveId" clId="{F431D51F-B043-4F24-B692-595F1B22CCEA}" dt="2022-07-20T08:41:36.542" v="617" actId="14100"/>
          <ac:spMkLst>
            <pc:docMk/>
            <pc:sldMk cId="3426836806" sldId="276"/>
            <ac:spMk id="3" creationId="{EDC4F2F6-571A-48B3-B374-8283290018BD}"/>
          </ac:spMkLst>
        </pc:spChg>
        <pc:spChg chg="mod ord">
          <ac:chgData name="robert soesman" userId="79a86524362ff469" providerId="LiveId" clId="{F431D51F-B043-4F24-B692-595F1B22CCEA}" dt="2022-07-20T08:41:42.012" v="618" actId="1076"/>
          <ac:spMkLst>
            <pc:docMk/>
            <pc:sldMk cId="3426836806" sldId="276"/>
            <ac:spMk id="4" creationId="{E15E9C6F-774F-4CA6-BCBF-22D63445BD02}"/>
          </ac:spMkLst>
        </pc:spChg>
        <pc:picChg chg="mod">
          <ac:chgData name="robert soesman" userId="79a86524362ff469" providerId="LiveId" clId="{F431D51F-B043-4F24-B692-595F1B22CCEA}" dt="2022-07-20T08:40:58.508" v="608" actId="1076"/>
          <ac:picMkLst>
            <pc:docMk/>
            <pc:sldMk cId="3426836806" sldId="276"/>
            <ac:picMk id="5" creationId="{2C51A15A-4F18-4DBF-B22C-96EF1AC98687}"/>
          </ac:picMkLst>
        </pc:picChg>
        <pc:picChg chg="del">
          <ac:chgData name="robert soesman" userId="79a86524362ff469" providerId="LiveId" clId="{F431D51F-B043-4F24-B692-595F1B22CCEA}" dt="2022-07-20T08:40:55.150" v="606" actId="478"/>
          <ac:picMkLst>
            <pc:docMk/>
            <pc:sldMk cId="3426836806" sldId="276"/>
            <ac:picMk id="6" creationId="{1115DD73-293E-4D49-95E4-47C48279698C}"/>
          </ac:picMkLst>
        </pc:picChg>
        <pc:picChg chg="mod">
          <ac:chgData name="robert soesman" userId="79a86524362ff469" providerId="LiveId" clId="{F431D51F-B043-4F24-B692-595F1B22CCEA}" dt="2022-07-20T08:41:00.453" v="609" actId="1076"/>
          <ac:picMkLst>
            <pc:docMk/>
            <pc:sldMk cId="3426836806" sldId="276"/>
            <ac:picMk id="7" creationId="{702E89E7-9C53-4A0F-81A8-D7F3A7C93605}"/>
          </ac:picMkLst>
        </pc:picChg>
        <pc:picChg chg="del">
          <ac:chgData name="robert soesman" userId="79a86524362ff469" providerId="LiveId" clId="{F431D51F-B043-4F24-B692-595F1B22CCEA}" dt="2022-07-20T08:40:56.432" v="607" actId="478"/>
          <ac:picMkLst>
            <pc:docMk/>
            <pc:sldMk cId="3426836806" sldId="276"/>
            <ac:picMk id="8" creationId="{5ADE0A28-65B2-45BB-B566-D89275AAF84D}"/>
          </ac:picMkLst>
        </pc:picChg>
        <pc:picChg chg="add mod">
          <ac:chgData name="robert soesman" userId="79a86524362ff469" providerId="LiveId" clId="{F431D51F-B043-4F24-B692-595F1B22CCEA}" dt="2022-07-20T08:41:05.326" v="611" actId="1076"/>
          <ac:picMkLst>
            <pc:docMk/>
            <pc:sldMk cId="3426836806" sldId="276"/>
            <ac:picMk id="9" creationId="{F7408B38-6E06-B74B-6604-6CB87155AD79}"/>
          </ac:picMkLst>
        </pc:picChg>
      </pc:sldChg>
      <pc:sldChg chg="addSp delSp modSp del mod modClrScheme chgLayout">
        <pc:chgData name="robert soesman" userId="79a86524362ff469" providerId="LiveId" clId="{F431D51F-B043-4F24-B692-595F1B22CCEA}" dt="2022-07-20T08:47:43.711" v="699" actId="1076"/>
        <pc:sldMkLst>
          <pc:docMk/>
          <pc:sldMk cId="3762104052" sldId="277"/>
        </pc:sldMkLst>
        <pc:spChg chg="mod ord">
          <ac:chgData name="robert soesman" userId="79a86524362ff469" providerId="LiveId" clId="{F431D51F-B043-4F24-B692-595F1B22CCEA}" dt="2022-07-20T08:47:39.481" v="697" actId="255"/>
          <ac:spMkLst>
            <pc:docMk/>
            <pc:sldMk cId="3762104052" sldId="277"/>
            <ac:spMk id="2" creationId="{4B08E85E-EED6-401F-8F38-130FD0FC7B29}"/>
          </ac:spMkLst>
        </pc:spChg>
        <pc:spChg chg="del mod ord">
          <ac:chgData name="robert soesman" userId="79a86524362ff469" providerId="LiveId" clId="{F431D51F-B043-4F24-B692-595F1B22CCEA}" dt="2022-07-20T08:36:15.812" v="573" actId="700"/>
          <ac:spMkLst>
            <pc:docMk/>
            <pc:sldMk cId="3762104052" sldId="277"/>
            <ac:spMk id="3" creationId="{86FE5CA1-5457-4AEB-A6CC-718F81A685D2}"/>
          </ac:spMkLst>
        </pc:spChg>
        <pc:spChg chg="mod ord">
          <ac:chgData name="robert soesman" userId="79a86524362ff469" providerId="LiveId" clId="{F431D51F-B043-4F24-B692-595F1B22CCEA}" dt="2022-07-20T08:36:15.812" v="573" actId="700"/>
          <ac:spMkLst>
            <pc:docMk/>
            <pc:sldMk cId="3762104052" sldId="277"/>
            <ac:spMk id="4" creationId="{F6902C20-42FE-4DB9-A307-B3647C4F833F}"/>
          </ac:spMkLst>
        </pc:spChg>
        <pc:picChg chg="mod">
          <ac:chgData name="robert soesman" userId="79a86524362ff469" providerId="LiveId" clId="{F431D51F-B043-4F24-B692-595F1B22CCEA}" dt="2022-07-20T08:47:29.703" v="693" actId="1076"/>
          <ac:picMkLst>
            <pc:docMk/>
            <pc:sldMk cId="3762104052" sldId="277"/>
            <ac:picMk id="5" creationId="{D93D62A7-0B15-49DE-93F5-5884E027CF75}"/>
          </ac:picMkLst>
        </pc:picChg>
        <pc:picChg chg="mod">
          <ac:chgData name="robert soesman" userId="79a86524362ff469" providerId="LiveId" clId="{F431D51F-B043-4F24-B692-595F1B22CCEA}" dt="2022-07-20T08:47:27.278" v="692" actId="1076"/>
          <ac:picMkLst>
            <pc:docMk/>
            <pc:sldMk cId="3762104052" sldId="277"/>
            <ac:picMk id="6" creationId="{0CFE2353-429C-4443-803F-280F86F9538E}"/>
          </ac:picMkLst>
        </pc:picChg>
        <pc:picChg chg="del">
          <ac:chgData name="robert soesman" userId="79a86524362ff469" providerId="LiveId" clId="{F431D51F-B043-4F24-B692-595F1B22CCEA}" dt="2022-07-20T08:47:23.740" v="691" actId="478"/>
          <ac:picMkLst>
            <pc:docMk/>
            <pc:sldMk cId="3762104052" sldId="277"/>
            <ac:picMk id="7" creationId="{ED0A872D-EDFA-44B3-9206-3DC9074FFC92}"/>
          </ac:picMkLst>
        </pc:picChg>
        <pc:picChg chg="add mod">
          <ac:chgData name="robert soesman" userId="79a86524362ff469" providerId="LiveId" clId="{F431D51F-B043-4F24-B692-595F1B22CCEA}" dt="2022-07-20T08:47:43.711" v="699" actId="1076"/>
          <ac:picMkLst>
            <pc:docMk/>
            <pc:sldMk cId="3762104052" sldId="277"/>
            <ac:picMk id="8" creationId="{38AAF3CF-69D1-8E6C-F045-C1C64F521771}"/>
          </ac:picMkLst>
        </pc:picChg>
      </pc:sldChg>
      <pc:sldChg chg="addSp delSp modSp del mod modClrScheme modAnim chgLayout">
        <pc:chgData name="robert soesman" userId="79a86524362ff469" providerId="LiveId" clId="{F431D51F-B043-4F24-B692-595F1B22CCEA}" dt="2022-07-20T08:49:25.558" v="729"/>
        <pc:sldMkLst>
          <pc:docMk/>
          <pc:sldMk cId="4223398343" sldId="278"/>
        </pc:sldMkLst>
        <pc:spChg chg="mod ord">
          <ac:chgData name="robert soesman" userId="79a86524362ff469" providerId="LiveId" clId="{F431D51F-B043-4F24-B692-595F1B22CCEA}" dt="2022-07-20T08:48:50.893" v="712" actId="255"/>
          <ac:spMkLst>
            <pc:docMk/>
            <pc:sldMk cId="4223398343" sldId="278"/>
            <ac:spMk id="2" creationId="{16E9C5F7-655F-42DB-830D-B31B9BA0FA54}"/>
          </ac:spMkLst>
        </pc:spChg>
        <pc:spChg chg="mod ord">
          <ac:chgData name="robert soesman" userId="79a86524362ff469" providerId="LiveId" clId="{F431D51F-B043-4F24-B692-595F1B22CCEA}" dt="2022-07-20T08:48:55.949" v="726" actId="20577"/>
          <ac:spMkLst>
            <pc:docMk/>
            <pc:sldMk cId="4223398343" sldId="278"/>
            <ac:spMk id="3" creationId="{CA4CD058-387C-43B2-91FC-5EAC2A086D9E}"/>
          </ac:spMkLst>
        </pc:spChg>
        <pc:spChg chg="mod ord">
          <ac:chgData name="robert soesman" userId="79a86524362ff469" providerId="LiveId" clId="{F431D51F-B043-4F24-B692-595F1B22CCEA}" dt="2022-07-20T08:48:37.230" v="711" actId="1076"/>
          <ac:spMkLst>
            <pc:docMk/>
            <pc:sldMk cId="4223398343" sldId="278"/>
            <ac:spMk id="4" creationId="{15378427-C2D6-4EC8-B156-E0650F0DE2BD}"/>
          </ac:spMkLst>
        </pc:spChg>
        <pc:picChg chg="mod">
          <ac:chgData name="robert soesman" userId="79a86524362ff469" providerId="LiveId" clId="{F431D51F-B043-4F24-B692-595F1B22CCEA}" dt="2022-07-20T08:48:27.438" v="709" actId="1076"/>
          <ac:picMkLst>
            <pc:docMk/>
            <pc:sldMk cId="4223398343" sldId="278"/>
            <ac:picMk id="5" creationId="{C679B10A-24D5-42AC-8EE3-F39E6B998724}"/>
          </ac:picMkLst>
        </pc:picChg>
        <pc:picChg chg="mod">
          <ac:chgData name="robert soesman" userId="79a86524362ff469" providerId="LiveId" clId="{F431D51F-B043-4F24-B692-595F1B22CCEA}" dt="2022-07-20T08:48:26.140" v="708" actId="1076"/>
          <ac:picMkLst>
            <pc:docMk/>
            <pc:sldMk cId="4223398343" sldId="278"/>
            <ac:picMk id="6" creationId="{5C65C6AF-1BA0-4C57-AD6B-1F4173ADC7D9}"/>
          </ac:picMkLst>
        </pc:picChg>
        <pc:picChg chg="del">
          <ac:chgData name="robert soesman" userId="79a86524362ff469" providerId="LiveId" clId="{F431D51F-B043-4F24-B692-595F1B22CCEA}" dt="2022-07-20T08:48:29.076" v="710" actId="478"/>
          <ac:picMkLst>
            <pc:docMk/>
            <pc:sldMk cId="4223398343" sldId="278"/>
            <ac:picMk id="7" creationId="{15507433-2F0E-4439-BF5F-70DF444DAB39}"/>
          </ac:picMkLst>
        </pc:picChg>
        <pc:picChg chg="add mod">
          <ac:chgData name="robert soesman" userId="79a86524362ff469" providerId="LiveId" clId="{F431D51F-B043-4F24-B692-595F1B22CCEA}" dt="2022-07-20T08:49:10.272" v="728" actId="1076"/>
          <ac:picMkLst>
            <pc:docMk/>
            <pc:sldMk cId="4223398343" sldId="278"/>
            <ac:picMk id="8" creationId="{F9D55C31-C7BE-2C1D-2108-4F685C86AAEA}"/>
          </ac:picMkLst>
        </pc:picChg>
      </pc:sldChg>
      <pc:sldChg chg="addSp delSp modSp del mod modClrScheme chgLayout">
        <pc:chgData name="robert soesman" userId="79a86524362ff469" providerId="LiveId" clId="{F431D51F-B043-4F24-B692-595F1B22CCEA}" dt="2022-07-20T08:49:53.534" v="737" actId="255"/>
        <pc:sldMkLst>
          <pc:docMk/>
          <pc:sldMk cId="2330306156" sldId="279"/>
        </pc:sldMkLst>
        <pc:spChg chg="mod ord">
          <ac:chgData name="robert soesman" userId="79a86524362ff469" providerId="LiveId" clId="{F431D51F-B043-4F24-B692-595F1B22CCEA}" dt="2022-07-20T08:49:53.534" v="737" actId="255"/>
          <ac:spMkLst>
            <pc:docMk/>
            <pc:sldMk cId="2330306156" sldId="279"/>
            <ac:spMk id="2" creationId="{16E9C5F7-655F-42DB-830D-B31B9BA0FA54}"/>
          </ac:spMkLst>
        </pc:spChg>
        <pc:spChg chg="del mod ord">
          <ac:chgData name="robert soesman" userId="79a86524362ff469" providerId="LiveId" clId="{F431D51F-B043-4F24-B692-595F1B22CCEA}" dt="2022-07-20T08:36:15.812" v="573" actId="700"/>
          <ac:spMkLst>
            <pc:docMk/>
            <pc:sldMk cId="2330306156" sldId="279"/>
            <ac:spMk id="3" creationId="{CA4CD058-387C-43B2-91FC-5EAC2A086D9E}"/>
          </ac:spMkLst>
        </pc:spChg>
        <pc:spChg chg="mod ord">
          <ac:chgData name="robert soesman" userId="79a86524362ff469" providerId="LiveId" clId="{F431D51F-B043-4F24-B692-595F1B22CCEA}" dt="2022-07-20T08:36:15.812" v="573" actId="700"/>
          <ac:spMkLst>
            <pc:docMk/>
            <pc:sldMk cId="2330306156" sldId="279"/>
            <ac:spMk id="4" creationId="{15378427-C2D6-4EC8-B156-E0650F0DE2BD}"/>
          </ac:spMkLst>
        </pc:spChg>
        <pc:picChg chg="mod">
          <ac:chgData name="robert soesman" userId="79a86524362ff469" providerId="LiveId" clId="{F431D51F-B043-4F24-B692-595F1B22CCEA}" dt="2022-07-20T08:49:40.295" v="731" actId="1076"/>
          <ac:picMkLst>
            <pc:docMk/>
            <pc:sldMk cId="2330306156" sldId="279"/>
            <ac:picMk id="5" creationId="{39F66AE7-73D8-4DFD-BFF1-B2C759C59B48}"/>
          </ac:picMkLst>
        </pc:picChg>
        <pc:picChg chg="del">
          <ac:chgData name="robert soesman" userId="79a86524362ff469" providerId="LiveId" clId="{F431D51F-B043-4F24-B692-595F1B22CCEA}" dt="2022-07-20T08:49:41.756" v="732" actId="478"/>
          <ac:picMkLst>
            <pc:docMk/>
            <pc:sldMk cId="2330306156" sldId="279"/>
            <ac:picMk id="6" creationId="{430E8CBF-C723-426B-8741-4268663E6F00}"/>
          </ac:picMkLst>
        </pc:picChg>
        <pc:picChg chg="add mod">
          <ac:chgData name="robert soesman" userId="79a86524362ff469" providerId="LiveId" clId="{F431D51F-B043-4F24-B692-595F1B22CCEA}" dt="2022-07-20T08:49:46.161" v="734" actId="1076"/>
          <ac:picMkLst>
            <pc:docMk/>
            <pc:sldMk cId="2330306156" sldId="279"/>
            <ac:picMk id="7" creationId="{0B5761B1-DCA7-5891-BAD1-B4D9752E023B}"/>
          </ac:picMkLst>
        </pc:picChg>
      </pc:sldChg>
      <pc:sldChg chg="addSp delSp modSp del mod modClrScheme chgLayout">
        <pc:chgData name="robert soesman" userId="79a86524362ff469" providerId="LiveId" clId="{F431D51F-B043-4F24-B692-595F1B22CCEA}" dt="2022-07-20T08:48:14.501" v="704" actId="47"/>
        <pc:sldMkLst>
          <pc:docMk/>
          <pc:sldMk cId="1112914172" sldId="280"/>
        </pc:sldMkLst>
        <pc:spChg chg="add del mod ord">
          <ac:chgData name="robert soesman" userId="79a86524362ff469" providerId="LiveId" clId="{F431D51F-B043-4F24-B692-595F1B22CCEA}" dt="2022-07-20T08:47:53.907" v="700" actId="478"/>
          <ac:spMkLst>
            <pc:docMk/>
            <pc:sldMk cId="1112914172" sldId="280"/>
            <ac:spMk id="5" creationId="{5F6A9D9A-2FB6-7AE7-502A-AA740948465C}"/>
          </ac:spMkLst>
        </pc:spChg>
        <pc:spChg chg="add del mod ord">
          <ac:chgData name="robert soesman" userId="79a86524362ff469" providerId="LiveId" clId="{F431D51F-B043-4F24-B692-595F1B22CCEA}" dt="2022-07-20T08:47:55.411" v="701" actId="478"/>
          <ac:spMkLst>
            <pc:docMk/>
            <pc:sldMk cId="1112914172" sldId="280"/>
            <ac:spMk id="11" creationId="{80B13C54-BD46-37D5-92D1-33DDC62CD363}"/>
          </ac:spMkLst>
        </pc:spChg>
        <pc:picChg chg="del">
          <ac:chgData name="robert soesman" userId="79a86524362ff469" providerId="LiveId" clId="{F431D51F-B043-4F24-B692-595F1B22CCEA}" dt="2022-07-20T08:47:57.254" v="702" actId="478"/>
          <ac:picMkLst>
            <pc:docMk/>
            <pc:sldMk cId="1112914172" sldId="280"/>
            <ac:picMk id="9" creationId="{826F75F9-509A-49F0-97E3-8E8A4F1A6089}"/>
          </ac:picMkLst>
        </pc:picChg>
        <pc:picChg chg="del">
          <ac:chgData name="robert soesman" userId="79a86524362ff469" providerId="LiveId" clId="{F431D51F-B043-4F24-B692-595F1B22CCEA}" dt="2022-07-20T08:48:00.633" v="703" actId="478"/>
          <ac:picMkLst>
            <pc:docMk/>
            <pc:sldMk cId="1112914172" sldId="280"/>
            <ac:picMk id="10" creationId="{B0667D5B-521F-4F68-AB09-F9ABA5AC3350}"/>
          </ac:picMkLst>
        </pc:picChg>
      </pc:sldChg>
      <pc:sldChg chg="addSp delSp modSp del mod modClrScheme modAnim chgLayout">
        <pc:chgData name="robert soesman" userId="79a86524362ff469" providerId="LiveId" clId="{F431D51F-B043-4F24-B692-595F1B22CCEA}" dt="2022-07-20T08:53:09.951" v="750" actId="1076"/>
        <pc:sldMkLst>
          <pc:docMk/>
          <pc:sldMk cId="424240076" sldId="281"/>
        </pc:sldMkLst>
        <pc:spChg chg="mod ord">
          <ac:chgData name="robert soesman" userId="79a86524362ff469" providerId="LiveId" clId="{F431D51F-B043-4F24-B692-595F1B22CCEA}" dt="2022-07-20T08:52:59.735" v="745" actId="255"/>
          <ac:spMkLst>
            <pc:docMk/>
            <pc:sldMk cId="424240076" sldId="281"/>
            <ac:spMk id="2" creationId="{C566DAD8-1B37-4988-9DE9-2EE280BBBD2C}"/>
          </ac:spMkLst>
        </pc:spChg>
        <pc:spChg chg="mod ord">
          <ac:chgData name="robert soesman" userId="79a86524362ff469" providerId="LiveId" clId="{F431D51F-B043-4F24-B692-595F1B22CCEA}" dt="2022-07-20T08:52:27.166" v="738" actId="1076"/>
          <ac:spMkLst>
            <pc:docMk/>
            <pc:sldMk cId="424240076" sldId="281"/>
            <ac:spMk id="3" creationId="{1F9B1416-3A32-4B95-9408-B983D865E5BC}"/>
          </ac:spMkLst>
        </pc:spChg>
        <pc:spChg chg="mod ord">
          <ac:chgData name="robert soesman" userId="79a86524362ff469" providerId="LiveId" clId="{F431D51F-B043-4F24-B692-595F1B22CCEA}" dt="2022-07-20T08:52:44.205" v="743" actId="1076"/>
          <ac:spMkLst>
            <pc:docMk/>
            <pc:sldMk cId="424240076" sldId="281"/>
            <ac:spMk id="4" creationId="{54324518-6FDD-4C29-9F62-D3CE78FA8D56}"/>
          </ac:spMkLst>
        </pc:spChg>
        <pc:picChg chg="add mod">
          <ac:chgData name="robert soesman" userId="79a86524362ff469" providerId="LiveId" clId="{F431D51F-B043-4F24-B692-595F1B22CCEA}" dt="2022-07-20T08:53:09.951" v="750" actId="1076"/>
          <ac:picMkLst>
            <pc:docMk/>
            <pc:sldMk cId="424240076" sldId="281"/>
            <ac:picMk id="5" creationId="{7BBE1226-8C7F-E0EE-4D13-C9CAAA9DDF83}"/>
          </ac:picMkLst>
        </pc:picChg>
        <pc:picChg chg="del">
          <ac:chgData name="robert soesman" userId="79a86524362ff469" providerId="LiveId" clId="{F431D51F-B043-4F24-B692-595F1B22CCEA}" dt="2022-07-20T08:52:34.731" v="740" actId="478"/>
          <ac:picMkLst>
            <pc:docMk/>
            <pc:sldMk cId="424240076" sldId="281"/>
            <ac:picMk id="6" creationId="{2AC59543-83C5-4372-B1C7-9059D1249901}"/>
          </ac:picMkLst>
        </pc:picChg>
        <pc:picChg chg="mod">
          <ac:chgData name="robert soesman" userId="79a86524362ff469" providerId="LiveId" clId="{F431D51F-B043-4F24-B692-595F1B22CCEA}" dt="2022-07-20T08:53:08.271" v="749" actId="1076"/>
          <ac:picMkLst>
            <pc:docMk/>
            <pc:sldMk cId="424240076" sldId="281"/>
            <ac:picMk id="7" creationId="{27421626-E8D7-4ABA-A666-A1AD4F25EA9A}"/>
          </ac:picMkLst>
        </pc:picChg>
        <pc:picChg chg="mod">
          <ac:chgData name="robert soesman" userId="79a86524362ff469" providerId="LiveId" clId="{F431D51F-B043-4F24-B692-595F1B22CCEA}" dt="2022-07-20T08:52:38.254" v="741" actId="1076"/>
          <ac:picMkLst>
            <pc:docMk/>
            <pc:sldMk cId="424240076" sldId="281"/>
            <ac:picMk id="9" creationId="{24A5ED4A-C49E-41E2-817A-1186706FAF9A}"/>
          </ac:picMkLst>
        </pc:picChg>
      </pc:sldChg>
      <pc:sldChg chg="addSp delSp modSp del mod modClrScheme chgLayout">
        <pc:chgData name="robert soesman" userId="79a86524362ff469" providerId="LiveId" clId="{F431D51F-B043-4F24-B692-595F1B22CCEA}" dt="2022-07-20T08:58:39.791" v="786" actId="1076"/>
        <pc:sldMkLst>
          <pc:docMk/>
          <pc:sldMk cId="1045292296" sldId="282"/>
        </pc:sldMkLst>
        <pc:spChg chg="mod ord">
          <ac:chgData name="robert soesman" userId="79a86524362ff469" providerId="LiveId" clId="{F431D51F-B043-4F24-B692-595F1B22CCEA}" dt="2022-07-20T08:57:12.261" v="783" actId="255"/>
          <ac:spMkLst>
            <pc:docMk/>
            <pc:sldMk cId="1045292296" sldId="282"/>
            <ac:spMk id="2" creationId="{C566DAD8-1B37-4988-9DE9-2EE280BBBD2C}"/>
          </ac:spMkLst>
        </pc:spChg>
        <pc:spChg chg="del mod ord">
          <ac:chgData name="robert soesman" userId="79a86524362ff469" providerId="LiveId" clId="{F431D51F-B043-4F24-B692-595F1B22CCEA}" dt="2022-07-20T08:36:15.812" v="573" actId="700"/>
          <ac:spMkLst>
            <pc:docMk/>
            <pc:sldMk cId="1045292296" sldId="282"/>
            <ac:spMk id="3" creationId="{1F9B1416-3A32-4B95-9408-B983D865E5BC}"/>
          </ac:spMkLst>
        </pc:spChg>
        <pc:spChg chg="mod ord">
          <ac:chgData name="robert soesman" userId="79a86524362ff469" providerId="LiveId" clId="{F431D51F-B043-4F24-B692-595F1B22CCEA}" dt="2022-07-20T08:36:15.812" v="573" actId="700"/>
          <ac:spMkLst>
            <pc:docMk/>
            <pc:sldMk cId="1045292296" sldId="282"/>
            <ac:spMk id="4" creationId="{54324518-6FDD-4C29-9F62-D3CE78FA8D56}"/>
          </ac:spMkLst>
        </pc:spChg>
        <pc:picChg chg="mod">
          <ac:chgData name="robert soesman" userId="79a86524362ff469" providerId="LiveId" clId="{F431D51F-B043-4F24-B692-595F1B22CCEA}" dt="2022-07-20T08:58:35.758" v="784" actId="1076"/>
          <ac:picMkLst>
            <pc:docMk/>
            <pc:sldMk cId="1045292296" sldId="282"/>
            <ac:picMk id="5" creationId="{6D2A7A1C-F2EE-40C5-8C42-10554D71B9F2}"/>
          </ac:picMkLst>
        </pc:picChg>
        <pc:picChg chg="add mod">
          <ac:chgData name="robert soesman" userId="79a86524362ff469" providerId="LiveId" clId="{F431D51F-B043-4F24-B692-595F1B22CCEA}" dt="2022-07-20T08:58:39.791" v="786" actId="1076"/>
          <ac:picMkLst>
            <pc:docMk/>
            <pc:sldMk cId="1045292296" sldId="282"/>
            <ac:picMk id="6" creationId="{15F3F702-AC5E-C254-AFF5-5CEE1C8AAC09}"/>
          </ac:picMkLst>
        </pc:picChg>
      </pc:sldChg>
      <pc:sldChg chg="addSp delSp modSp del mod modClrScheme modAnim chgLayout">
        <pc:chgData name="robert soesman" userId="79a86524362ff469" providerId="LiveId" clId="{F431D51F-B043-4F24-B692-595F1B22CCEA}" dt="2022-07-20T08:56:57.046" v="781"/>
        <pc:sldMkLst>
          <pc:docMk/>
          <pc:sldMk cId="3358303635" sldId="283"/>
        </pc:sldMkLst>
        <pc:spChg chg="mod ord">
          <ac:chgData name="robert soesman" userId="79a86524362ff469" providerId="LiveId" clId="{F431D51F-B043-4F24-B692-595F1B22CCEA}" dt="2022-07-20T08:56:49.747" v="780" actId="255"/>
          <ac:spMkLst>
            <pc:docMk/>
            <pc:sldMk cId="3358303635" sldId="283"/>
            <ac:spMk id="2" creationId="{C566DAD8-1B37-4988-9DE9-2EE280BBBD2C}"/>
          </ac:spMkLst>
        </pc:spChg>
        <pc:spChg chg="mod ord">
          <ac:chgData name="robert soesman" userId="79a86524362ff469" providerId="LiveId" clId="{F431D51F-B043-4F24-B692-595F1B22CCEA}" dt="2022-07-20T08:56:29.310" v="774" actId="1076"/>
          <ac:spMkLst>
            <pc:docMk/>
            <pc:sldMk cId="3358303635" sldId="283"/>
            <ac:spMk id="3" creationId="{1F9B1416-3A32-4B95-9408-B983D865E5BC}"/>
          </ac:spMkLst>
        </pc:spChg>
        <pc:spChg chg="mod ord">
          <ac:chgData name="robert soesman" userId="79a86524362ff469" providerId="LiveId" clId="{F431D51F-B043-4F24-B692-595F1B22CCEA}" dt="2022-07-20T08:56:32.950" v="775" actId="1076"/>
          <ac:spMkLst>
            <pc:docMk/>
            <pc:sldMk cId="3358303635" sldId="283"/>
            <ac:spMk id="4" creationId="{54324518-6FDD-4C29-9F62-D3CE78FA8D56}"/>
          </ac:spMkLst>
        </pc:spChg>
        <pc:picChg chg="mod">
          <ac:chgData name="robert soesman" userId="79a86524362ff469" providerId="LiveId" clId="{F431D51F-B043-4F24-B692-595F1B22CCEA}" dt="2022-07-20T08:56:43.992" v="779" actId="1076"/>
          <ac:picMkLst>
            <pc:docMk/>
            <pc:sldMk cId="3358303635" sldId="283"/>
            <ac:picMk id="5" creationId="{FD754025-B620-463A-B169-10497025007B}"/>
          </ac:picMkLst>
        </pc:picChg>
        <pc:picChg chg="del">
          <ac:chgData name="robert soesman" userId="79a86524362ff469" providerId="LiveId" clId="{F431D51F-B043-4F24-B692-595F1B22CCEA}" dt="2022-07-20T08:56:26.287" v="773" actId="478"/>
          <ac:picMkLst>
            <pc:docMk/>
            <pc:sldMk cId="3358303635" sldId="283"/>
            <ac:picMk id="6" creationId="{450871BE-3A70-4B72-BC06-619177BB733F}"/>
          </ac:picMkLst>
        </pc:picChg>
        <pc:picChg chg="add mod">
          <ac:chgData name="robert soesman" userId="79a86524362ff469" providerId="LiveId" clId="{F431D51F-B043-4F24-B692-595F1B22CCEA}" dt="2022-07-20T08:56:42.336" v="778" actId="1076"/>
          <ac:picMkLst>
            <pc:docMk/>
            <pc:sldMk cId="3358303635" sldId="283"/>
            <ac:picMk id="7" creationId="{B996A4F8-B6CC-B893-2EB5-4511FF0A801F}"/>
          </ac:picMkLst>
        </pc:picChg>
      </pc:sldChg>
      <pc:sldChg chg="addSp delSp modSp del mod modClrScheme chgLayout">
        <pc:chgData name="robert soesman" userId="79a86524362ff469" providerId="LiveId" clId="{F431D51F-B043-4F24-B692-595F1B22CCEA}" dt="2022-07-20T08:56:19.094" v="772" actId="1076"/>
        <pc:sldMkLst>
          <pc:docMk/>
          <pc:sldMk cId="708315587" sldId="284"/>
        </pc:sldMkLst>
        <pc:spChg chg="mod ord">
          <ac:chgData name="robert soesman" userId="79a86524362ff469" providerId="LiveId" clId="{F431D51F-B043-4F24-B692-595F1B22CCEA}" dt="2022-07-20T08:56:01.417" v="767" actId="255"/>
          <ac:spMkLst>
            <pc:docMk/>
            <pc:sldMk cId="708315587" sldId="284"/>
            <ac:spMk id="2" creationId="{C566DAD8-1B37-4988-9DE9-2EE280BBBD2C}"/>
          </ac:spMkLst>
        </pc:spChg>
        <pc:spChg chg="del mod ord">
          <ac:chgData name="robert soesman" userId="79a86524362ff469" providerId="LiveId" clId="{F431D51F-B043-4F24-B692-595F1B22CCEA}" dt="2022-07-20T08:36:15.812" v="573" actId="700"/>
          <ac:spMkLst>
            <pc:docMk/>
            <pc:sldMk cId="708315587" sldId="284"/>
            <ac:spMk id="3" creationId="{1F9B1416-3A32-4B95-9408-B983D865E5BC}"/>
          </ac:spMkLst>
        </pc:spChg>
        <pc:spChg chg="mod ord">
          <ac:chgData name="robert soesman" userId="79a86524362ff469" providerId="LiveId" clId="{F431D51F-B043-4F24-B692-595F1B22CCEA}" dt="2022-07-20T08:36:15.812" v="573" actId="700"/>
          <ac:spMkLst>
            <pc:docMk/>
            <pc:sldMk cId="708315587" sldId="284"/>
            <ac:spMk id="4" creationId="{54324518-6FDD-4C29-9F62-D3CE78FA8D56}"/>
          </ac:spMkLst>
        </pc:spChg>
        <pc:picChg chg="mod">
          <ac:chgData name="robert soesman" userId="79a86524362ff469" providerId="LiveId" clId="{F431D51F-B043-4F24-B692-595F1B22CCEA}" dt="2022-07-20T08:56:17.422" v="771" actId="1076"/>
          <ac:picMkLst>
            <pc:docMk/>
            <pc:sldMk cId="708315587" sldId="284"/>
            <ac:picMk id="5" creationId="{33E9E438-86D7-4936-B57D-0B23DB5080CD}"/>
          </ac:picMkLst>
        </pc:picChg>
        <pc:picChg chg="del">
          <ac:chgData name="robert soesman" userId="79a86524362ff469" providerId="LiveId" clId="{F431D51F-B043-4F24-B692-595F1B22CCEA}" dt="2022-07-20T08:55:38.849" v="765" actId="478"/>
          <ac:picMkLst>
            <pc:docMk/>
            <pc:sldMk cId="708315587" sldId="284"/>
            <ac:picMk id="6" creationId="{181DD02C-3740-4C06-83BE-C0F3B741FFA9}"/>
          </ac:picMkLst>
        </pc:picChg>
        <pc:picChg chg="add mod">
          <ac:chgData name="robert soesman" userId="79a86524362ff469" providerId="LiveId" clId="{F431D51F-B043-4F24-B692-595F1B22CCEA}" dt="2022-07-20T08:56:19.094" v="772" actId="1076"/>
          <ac:picMkLst>
            <pc:docMk/>
            <pc:sldMk cId="708315587" sldId="284"/>
            <ac:picMk id="7" creationId="{E0974B1B-37E1-CB95-3CFD-752499B72A5B}"/>
          </ac:picMkLst>
        </pc:picChg>
      </pc:sldChg>
      <pc:sldChg chg="addSp delSp modSp del mod modClrScheme modAnim chgLayout">
        <pc:chgData name="robert soesman" userId="79a86524362ff469" providerId="LiveId" clId="{F431D51F-B043-4F24-B692-595F1B22CCEA}" dt="2022-07-20T08:55:34.566" v="764" actId="1076"/>
        <pc:sldMkLst>
          <pc:docMk/>
          <pc:sldMk cId="535603297" sldId="285"/>
        </pc:sldMkLst>
        <pc:spChg chg="mod ord">
          <ac:chgData name="robert soesman" userId="79a86524362ff469" providerId="LiveId" clId="{F431D51F-B043-4F24-B692-595F1B22CCEA}" dt="2022-07-20T08:55:28.312" v="762" actId="255"/>
          <ac:spMkLst>
            <pc:docMk/>
            <pc:sldMk cId="535603297" sldId="285"/>
            <ac:spMk id="2" creationId="{C566DAD8-1B37-4988-9DE9-2EE280BBBD2C}"/>
          </ac:spMkLst>
        </pc:spChg>
        <pc:spChg chg="mod ord">
          <ac:chgData name="robert soesman" userId="79a86524362ff469" providerId="LiveId" clId="{F431D51F-B043-4F24-B692-595F1B22CCEA}" dt="2022-07-20T08:55:03.935" v="753" actId="1076"/>
          <ac:spMkLst>
            <pc:docMk/>
            <pc:sldMk cId="535603297" sldId="285"/>
            <ac:spMk id="3" creationId="{1F9B1416-3A32-4B95-9408-B983D865E5BC}"/>
          </ac:spMkLst>
        </pc:spChg>
        <pc:spChg chg="mod ord">
          <ac:chgData name="robert soesman" userId="79a86524362ff469" providerId="LiveId" clId="{F431D51F-B043-4F24-B692-595F1B22CCEA}" dt="2022-07-20T08:55:07.822" v="754" actId="1076"/>
          <ac:spMkLst>
            <pc:docMk/>
            <pc:sldMk cId="535603297" sldId="285"/>
            <ac:spMk id="4" creationId="{54324518-6FDD-4C29-9F62-D3CE78FA8D56}"/>
          </ac:spMkLst>
        </pc:spChg>
        <pc:picChg chg="add mod">
          <ac:chgData name="robert soesman" userId="79a86524362ff469" providerId="LiveId" clId="{F431D51F-B043-4F24-B692-595F1B22CCEA}" dt="2022-07-20T08:55:22.592" v="761" actId="1076"/>
          <ac:picMkLst>
            <pc:docMk/>
            <pc:sldMk cId="535603297" sldId="285"/>
            <ac:picMk id="5" creationId="{ECA5120B-DC22-972D-417F-CC9EDF0D1DFE}"/>
          </ac:picMkLst>
        </pc:picChg>
        <pc:picChg chg="del">
          <ac:chgData name="robert soesman" userId="79a86524362ff469" providerId="LiveId" clId="{F431D51F-B043-4F24-B692-595F1B22CCEA}" dt="2022-07-20T08:55:11.150" v="755" actId="478"/>
          <ac:picMkLst>
            <pc:docMk/>
            <pc:sldMk cId="535603297" sldId="285"/>
            <ac:picMk id="7" creationId="{E9D76E7A-96F5-4233-9AE7-A04A929874CA}"/>
          </ac:picMkLst>
        </pc:picChg>
        <pc:picChg chg="mod">
          <ac:chgData name="robert soesman" userId="79a86524362ff469" providerId="LiveId" clId="{F431D51F-B043-4F24-B692-595F1B22CCEA}" dt="2022-07-20T08:55:31.889" v="763" actId="1076"/>
          <ac:picMkLst>
            <pc:docMk/>
            <pc:sldMk cId="535603297" sldId="285"/>
            <ac:picMk id="8" creationId="{E6B41FF2-2ACD-4A21-8C7E-A7DD9C376507}"/>
          </ac:picMkLst>
        </pc:picChg>
        <pc:picChg chg="mod">
          <ac:chgData name="robert soesman" userId="79a86524362ff469" providerId="LiveId" clId="{F431D51F-B043-4F24-B692-595F1B22CCEA}" dt="2022-07-20T08:55:34.566" v="764" actId="1076"/>
          <ac:picMkLst>
            <pc:docMk/>
            <pc:sldMk cId="535603297" sldId="285"/>
            <ac:picMk id="9" creationId="{1E7071D7-1324-49F8-B8C4-B9F0DFF0EF3A}"/>
          </ac:picMkLst>
        </pc:picChg>
        <pc:picChg chg="del">
          <ac:chgData name="robert soesman" userId="79a86524362ff469" providerId="LiveId" clId="{F431D51F-B043-4F24-B692-595F1B22CCEA}" dt="2022-07-20T08:55:13.118" v="756" actId="478"/>
          <ac:picMkLst>
            <pc:docMk/>
            <pc:sldMk cId="535603297" sldId="285"/>
            <ac:picMk id="10" creationId="{0E1BB6D2-1364-4D49-9BB6-4D204F117209}"/>
          </ac:picMkLst>
        </pc:picChg>
      </pc:sldChg>
      <pc:sldChg chg="addSp delSp modSp del mod modClrScheme chgLayout">
        <pc:chgData name="robert soesman" userId="79a86524362ff469" providerId="LiveId" clId="{F431D51F-B043-4F24-B692-595F1B22CCEA}" dt="2022-07-20T08:59:38.350" v="803" actId="1076"/>
        <pc:sldMkLst>
          <pc:docMk/>
          <pc:sldMk cId="2138785337" sldId="286"/>
        </pc:sldMkLst>
        <pc:spChg chg="mod ord">
          <ac:chgData name="robert soesman" userId="79a86524362ff469" providerId="LiveId" clId="{F431D51F-B043-4F24-B692-595F1B22CCEA}" dt="2022-07-20T08:59:26.617" v="797" actId="255"/>
          <ac:spMkLst>
            <pc:docMk/>
            <pc:sldMk cId="2138785337" sldId="286"/>
            <ac:spMk id="2" creationId="{6D676930-D2D6-4A2C-872A-75FEFCB7DF5E}"/>
          </ac:spMkLst>
        </pc:spChg>
        <pc:spChg chg="mod ord">
          <ac:chgData name="robert soesman" userId="79a86524362ff469" providerId="LiveId" clId="{F431D51F-B043-4F24-B692-595F1B22CCEA}" dt="2022-07-20T08:59:33.486" v="799" actId="6549"/>
          <ac:spMkLst>
            <pc:docMk/>
            <pc:sldMk cId="2138785337" sldId="286"/>
            <ac:spMk id="3" creationId="{E30AEC3C-B88F-431D-A2E4-A53201139C24}"/>
          </ac:spMkLst>
        </pc:spChg>
        <pc:spChg chg="del mod ord">
          <ac:chgData name="robert soesman" userId="79a86524362ff469" providerId="LiveId" clId="{F431D51F-B043-4F24-B692-595F1B22CCEA}" dt="2022-07-20T08:58:58.833" v="789" actId="478"/>
          <ac:spMkLst>
            <pc:docMk/>
            <pc:sldMk cId="2138785337" sldId="286"/>
            <ac:spMk id="4" creationId="{A5FA9CAE-AC9D-4D3F-8183-300B510F538E}"/>
          </ac:spMkLst>
        </pc:spChg>
        <pc:picChg chg="del mod">
          <ac:chgData name="robert soesman" userId="79a86524362ff469" providerId="LiveId" clId="{F431D51F-B043-4F24-B692-595F1B22CCEA}" dt="2022-07-20T08:59:35.543" v="801" actId="478"/>
          <ac:picMkLst>
            <pc:docMk/>
            <pc:sldMk cId="2138785337" sldId="286"/>
            <ac:picMk id="5" creationId="{21101D07-8AE6-4BCE-A534-32D5820791B6}"/>
          </ac:picMkLst>
        </pc:picChg>
        <pc:picChg chg="del mod">
          <ac:chgData name="robert soesman" userId="79a86524362ff469" providerId="LiveId" clId="{F431D51F-B043-4F24-B692-595F1B22CCEA}" dt="2022-07-20T08:59:35.009" v="800" actId="478"/>
          <ac:picMkLst>
            <pc:docMk/>
            <pc:sldMk cId="2138785337" sldId="286"/>
            <ac:picMk id="6" creationId="{9302D313-A89D-44E2-A4CD-57A959FC4C2F}"/>
          </ac:picMkLst>
        </pc:picChg>
        <pc:picChg chg="mod">
          <ac:chgData name="robert soesman" userId="79a86524362ff469" providerId="LiveId" clId="{F431D51F-B043-4F24-B692-595F1B22CCEA}" dt="2022-07-20T08:59:37.121" v="802" actId="1076"/>
          <ac:picMkLst>
            <pc:docMk/>
            <pc:sldMk cId="2138785337" sldId="286"/>
            <ac:picMk id="7" creationId="{5128F207-5916-4C22-97D1-5FBEC3EBCF8F}"/>
          </ac:picMkLst>
        </pc:picChg>
        <pc:picChg chg="add mod">
          <ac:chgData name="robert soesman" userId="79a86524362ff469" providerId="LiveId" clId="{F431D51F-B043-4F24-B692-595F1B22CCEA}" dt="2022-07-20T08:59:38.350" v="803" actId="1076"/>
          <ac:picMkLst>
            <pc:docMk/>
            <pc:sldMk cId="2138785337" sldId="286"/>
            <ac:picMk id="8" creationId="{D3353B82-A0A2-3554-3F47-2A1241FFFEEB}"/>
          </ac:picMkLst>
        </pc:picChg>
      </pc:sldChg>
      <pc:sldChg chg="addSp delSp modSp del mod modClrScheme modAnim chgLayout">
        <pc:chgData name="robert soesman" userId="79a86524362ff469" providerId="LiveId" clId="{F431D51F-B043-4F24-B692-595F1B22CCEA}" dt="2022-07-20T09:00:02.837" v="810" actId="255"/>
        <pc:sldMkLst>
          <pc:docMk/>
          <pc:sldMk cId="1397270797" sldId="287"/>
        </pc:sldMkLst>
        <pc:spChg chg="mod ord">
          <ac:chgData name="robert soesman" userId="79a86524362ff469" providerId="LiveId" clId="{F431D51F-B043-4F24-B692-595F1B22CCEA}" dt="2022-07-20T09:00:02.837" v="810" actId="255"/>
          <ac:spMkLst>
            <pc:docMk/>
            <pc:sldMk cId="1397270797" sldId="287"/>
            <ac:spMk id="2" creationId="{099AA5B0-E1A5-403F-9F5D-59421F67D3FA}"/>
          </ac:spMkLst>
        </pc:spChg>
        <pc:spChg chg="mod ord">
          <ac:chgData name="robert soesman" userId="79a86524362ff469" providerId="LiveId" clId="{F431D51F-B043-4F24-B692-595F1B22CCEA}" dt="2022-07-20T08:36:15.812" v="573" actId="700"/>
          <ac:spMkLst>
            <pc:docMk/>
            <pc:sldMk cId="1397270797" sldId="287"/>
            <ac:spMk id="3" creationId="{5F680EE0-60F9-4372-A0BF-19F2B939EC16}"/>
          </ac:spMkLst>
        </pc:spChg>
        <pc:spChg chg="mod ord">
          <ac:chgData name="robert soesman" userId="79a86524362ff469" providerId="LiveId" clId="{F431D51F-B043-4F24-B692-595F1B22CCEA}" dt="2022-07-20T08:59:52.086" v="808" actId="1076"/>
          <ac:spMkLst>
            <pc:docMk/>
            <pc:sldMk cId="1397270797" sldId="287"/>
            <ac:spMk id="4" creationId="{3EC950E2-6797-497C-B0CA-B67EB13868BA}"/>
          </ac:spMkLst>
        </pc:spChg>
        <pc:picChg chg="del">
          <ac:chgData name="robert soesman" userId="79a86524362ff469" providerId="LiveId" clId="{F431D51F-B043-4F24-B692-595F1B22CCEA}" dt="2022-07-20T08:59:42.409" v="804" actId="478"/>
          <ac:picMkLst>
            <pc:docMk/>
            <pc:sldMk cId="1397270797" sldId="287"/>
            <ac:picMk id="5" creationId="{6B07C03D-F66F-4F57-B491-C5E5EF4E9582}"/>
          </ac:picMkLst>
        </pc:picChg>
        <pc:picChg chg="del">
          <ac:chgData name="robert soesman" userId="79a86524362ff469" providerId="LiveId" clId="{F431D51F-B043-4F24-B692-595F1B22CCEA}" dt="2022-07-20T08:59:44.736" v="805" actId="478"/>
          <ac:picMkLst>
            <pc:docMk/>
            <pc:sldMk cId="1397270797" sldId="287"/>
            <ac:picMk id="6" creationId="{B882FF6E-0D8C-4607-A38C-788B71626F5E}"/>
          </ac:picMkLst>
        </pc:picChg>
        <pc:picChg chg="add mod">
          <ac:chgData name="robert soesman" userId="79a86524362ff469" providerId="LiveId" clId="{F431D51F-B043-4F24-B692-595F1B22CCEA}" dt="2022-07-20T08:59:48.182" v="807" actId="1076"/>
          <ac:picMkLst>
            <pc:docMk/>
            <pc:sldMk cId="1397270797" sldId="287"/>
            <ac:picMk id="7" creationId="{68831A4F-6493-1937-411B-DEC6BC774E81}"/>
          </ac:picMkLst>
        </pc:picChg>
      </pc:sldChg>
      <pc:sldChg chg="addSp delSp modSp del mod modClrScheme chgLayout">
        <pc:chgData name="robert soesman" userId="79a86524362ff469" providerId="LiveId" clId="{F431D51F-B043-4F24-B692-595F1B22CCEA}" dt="2022-07-20T09:00:42.399" v="821" actId="1076"/>
        <pc:sldMkLst>
          <pc:docMk/>
          <pc:sldMk cId="822338574" sldId="288"/>
        </pc:sldMkLst>
        <pc:spChg chg="mod ord">
          <ac:chgData name="robert soesman" userId="79a86524362ff469" providerId="LiveId" clId="{F431D51F-B043-4F24-B692-595F1B22CCEA}" dt="2022-07-20T09:00:35.722" v="820" actId="20577"/>
          <ac:spMkLst>
            <pc:docMk/>
            <pc:sldMk cId="822338574" sldId="288"/>
            <ac:spMk id="2" creationId="{1F8EEE09-D5E1-43B9-9F93-597D3B860B2D}"/>
          </ac:spMkLst>
        </pc:spChg>
        <pc:spChg chg="del mod ord">
          <ac:chgData name="robert soesman" userId="79a86524362ff469" providerId="LiveId" clId="{F431D51F-B043-4F24-B692-595F1B22CCEA}" dt="2022-07-20T08:36:15.812" v="573" actId="700"/>
          <ac:spMkLst>
            <pc:docMk/>
            <pc:sldMk cId="822338574" sldId="288"/>
            <ac:spMk id="3" creationId="{0CC3F3D3-9889-489A-AE6E-E9C47A9C36E4}"/>
          </ac:spMkLst>
        </pc:spChg>
        <pc:spChg chg="mod ord">
          <ac:chgData name="robert soesman" userId="79a86524362ff469" providerId="LiveId" clId="{F431D51F-B043-4F24-B692-595F1B22CCEA}" dt="2022-07-20T08:36:15.812" v="573" actId="700"/>
          <ac:spMkLst>
            <pc:docMk/>
            <pc:sldMk cId="822338574" sldId="288"/>
            <ac:spMk id="4" creationId="{F64D2572-C881-42C6-9B19-9D11325FE048}"/>
          </ac:spMkLst>
        </pc:spChg>
        <pc:picChg chg="mod">
          <ac:chgData name="robert soesman" userId="79a86524362ff469" providerId="LiveId" clId="{F431D51F-B043-4F24-B692-595F1B22CCEA}" dt="2022-07-20T09:00:42.399" v="821" actId="1076"/>
          <ac:picMkLst>
            <pc:docMk/>
            <pc:sldMk cId="822338574" sldId="288"/>
            <ac:picMk id="5" creationId="{68D3E19C-4738-4408-90FF-0BCF115AEC5B}"/>
          </ac:picMkLst>
        </pc:picChg>
        <pc:picChg chg="mod">
          <ac:chgData name="robert soesman" userId="79a86524362ff469" providerId="LiveId" clId="{F431D51F-B043-4F24-B692-595F1B22CCEA}" dt="2022-07-20T09:00:21.030" v="816" actId="1076"/>
          <ac:picMkLst>
            <pc:docMk/>
            <pc:sldMk cId="822338574" sldId="288"/>
            <ac:picMk id="6" creationId="{55360ED4-C3EA-4C7A-AA22-A7CA60C8129F}"/>
          </ac:picMkLst>
        </pc:picChg>
        <pc:picChg chg="del">
          <ac:chgData name="robert soesman" userId="79a86524362ff469" providerId="LiveId" clId="{F431D51F-B043-4F24-B692-595F1B22CCEA}" dt="2022-07-20T09:00:11.567" v="812" actId="478"/>
          <ac:picMkLst>
            <pc:docMk/>
            <pc:sldMk cId="822338574" sldId="288"/>
            <ac:picMk id="7" creationId="{D9D00FE7-8B48-480D-9E3D-02AB79E79A77}"/>
          </ac:picMkLst>
        </pc:picChg>
        <pc:picChg chg="add mod">
          <ac:chgData name="robert soesman" userId="79a86524362ff469" providerId="LiveId" clId="{F431D51F-B043-4F24-B692-595F1B22CCEA}" dt="2022-07-20T09:00:19.583" v="815" actId="1076"/>
          <ac:picMkLst>
            <pc:docMk/>
            <pc:sldMk cId="822338574" sldId="288"/>
            <ac:picMk id="8" creationId="{B3479091-7759-188C-A090-233054D5A047}"/>
          </ac:picMkLst>
        </pc:picChg>
      </pc:sldChg>
      <pc:sldChg chg="addSp delSp modSp del mod modClrScheme chgLayout">
        <pc:chgData name="robert soesman" userId="79a86524362ff469" providerId="LiveId" clId="{F431D51F-B043-4F24-B692-595F1B22CCEA}" dt="2022-07-20T09:07:44.097" v="929" actId="255"/>
        <pc:sldMkLst>
          <pc:docMk/>
          <pc:sldMk cId="2915780375" sldId="289"/>
        </pc:sldMkLst>
        <pc:spChg chg="mod ord">
          <ac:chgData name="robert soesman" userId="79a86524362ff469" providerId="LiveId" clId="{F431D51F-B043-4F24-B692-595F1B22CCEA}" dt="2022-07-20T09:07:44.097" v="929" actId="255"/>
          <ac:spMkLst>
            <pc:docMk/>
            <pc:sldMk cId="2915780375" sldId="289"/>
            <ac:spMk id="2" creationId="{A891D283-43CA-4BC4-A45E-46B4F87E6AF8}"/>
          </ac:spMkLst>
        </pc:spChg>
        <pc:spChg chg="mod ord">
          <ac:chgData name="robert soesman" userId="79a86524362ff469" providerId="LiveId" clId="{F431D51F-B043-4F24-B692-595F1B22CCEA}" dt="2022-07-20T09:06:59.178" v="920" actId="20577"/>
          <ac:spMkLst>
            <pc:docMk/>
            <pc:sldMk cId="2915780375" sldId="289"/>
            <ac:spMk id="3" creationId="{49D998F4-646C-4F48-9E05-DA6919A9F6CA}"/>
          </ac:spMkLst>
        </pc:spChg>
        <pc:spChg chg="mod ord">
          <ac:chgData name="robert soesman" userId="79a86524362ff469" providerId="LiveId" clId="{F431D51F-B043-4F24-B692-595F1B22CCEA}" dt="2022-07-20T09:06:43.369" v="912" actId="1076"/>
          <ac:spMkLst>
            <pc:docMk/>
            <pc:sldMk cId="2915780375" sldId="289"/>
            <ac:spMk id="4" creationId="{D885A9DF-0D7D-483B-B575-0B83C1E6B082}"/>
          </ac:spMkLst>
        </pc:spChg>
        <pc:picChg chg="add mod">
          <ac:chgData name="robert soesman" userId="79a86524362ff469" providerId="LiveId" clId="{F431D51F-B043-4F24-B692-595F1B22CCEA}" dt="2022-07-20T09:06:40.512" v="911" actId="1076"/>
          <ac:picMkLst>
            <pc:docMk/>
            <pc:sldMk cId="2915780375" sldId="289"/>
            <ac:picMk id="5" creationId="{E98B264A-EE94-E2E3-83D0-37B3A4A6B7A1}"/>
          </ac:picMkLst>
        </pc:picChg>
        <pc:picChg chg="del">
          <ac:chgData name="robert soesman" userId="79a86524362ff469" providerId="LiveId" clId="{F431D51F-B043-4F24-B692-595F1B22CCEA}" dt="2022-07-20T09:06:35.791" v="909" actId="478"/>
          <ac:picMkLst>
            <pc:docMk/>
            <pc:sldMk cId="2915780375" sldId="289"/>
            <ac:picMk id="6" creationId="{472FB3B4-0617-4E80-8437-1F811CC2B6F8}"/>
          </ac:picMkLst>
        </pc:picChg>
      </pc:sldChg>
      <pc:sldChg chg="addSp delSp modSp del mod modClrScheme chgLayout">
        <pc:chgData name="robert soesman" userId="79a86524362ff469" providerId="LiveId" clId="{F431D51F-B043-4F24-B692-595F1B22CCEA}" dt="2022-07-20T09:06:25.886" v="908" actId="1076"/>
        <pc:sldMkLst>
          <pc:docMk/>
          <pc:sldMk cId="1714656241" sldId="290"/>
        </pc:sldMkLst>
        <pc:spChg chg="mod ord">
          <ac:chgData name="robert soesman" userId="79a86524362ff469" providerId="LiveId" clId="{F431D51F-B043-4F24-B692-595F1B22CCEA}" dt="2022-07-20T09:05:59.108" v="902" actId="255"/>
          <ac:spMkLst>
            <pc:docMk/>
            <pc:sldMk cId="1714656241" sldId="290"/>
            <ac:spMk id="2" creationId="{A891D283-43CA-4BC4-A45E-46B4F87E6AF8}"/>
          </ac:spMkLst>
        </pc:spChg>
        <pc:spChg chg="mod ord">
          <ac:chgData name="robert soesman" userId="79a86524362ff469" providerId="LiveId" clId="{F431D51F-B043-4F24-B692-595F1B22CCEA}" dt="2022-07-20T09:06:17.223" v="903" actId="1076"/>
          <ac:spMkLst>
            <pc:docMk/>
            <pc:sldMk cId="1714656241" sldId="290"/>
            <ac:spMk id="3" creationId="{49D998F4-646C-4F48-9E05-DA6919A9F6CA}"/>
          </ac:spMkLst>
        </pc:spChg>
        <pc:spChg chg="del">
          <ac:chgData name="robert soesman" userId="79a86524362ff469" providerId="LiveId" clId="{F431D51F-B043-4F24-B692-595F1B22CCEA}" dt="2022-07-20T08:36:15.812" v="573" actId="700"/>
          <ac:spMkLst>
            <pc:docMk/>
            <pc:sldMk cId="1714656241" sldId="290"/>
            <ac:spMk id="4" creationId="{D885A9DF-0D7D-483B-B575-0B83C1E6B082}"/>
          </ac:spMkLst>
        </pc:spChg>
        <pc:picChg chg="mod">
          <ac:chgData name="robert soesman" userId="79a86524362ff469" providerId="LiveId" clId="{F431D51F-B043-4F24-B692-595F1B22CCEA}" dt="2022-07-20T09:06:25.886" v="908" actId="1076"/>
          <ac:picMkLst>
            <pc:docMk/>
            <pc:sldMk cId="1714656241" sldId="290"/>
            <ac:picMk id="5" creationId="{41AF87F2-B24A-4739-99D2-E96041ED6518}"/>
          </ac:picMkLst>
        </pc:picChg>
        <pc:picChg chg="mod">
          <ac:chgData name="robert soesman" userId="79a86524362ff469" providerId="LiveId" clId="{F431D51F-B043-4F24-B692-595F1B22CCEA}" dt="2022-07-20T09:06:22.695" v="906" actId="1076"/>
          <ac:picMkLst>
            <pc:docMk/>
            <pc:sldMk cId="1714656241" sldId="290"/>
            <ac:picMk id="6" creationId="{BF75A9C9-3FAF-49D6-B7FA-229E5FF85AF8}"/>
          </ac:picMkLst>
        </pc:picChg>
        <pc:picChg chg="mod">
          <ac:chgData name="robert soesman" userId="79a86524362ff469" providerId="LiveId" clId="{F431D51F-B043-4F24-B692-595F1B22CCEA}" dt="2022-07-20T09:06:24.174" v="907" actId="1076"/>
          <ac:picMkLst>
            <pc:docMk/>
            <pc:sldMk cId="1714656241" sldId="290"/>
            <ac:picMk id="7" creationId="{38365BA4-B4DF-4F5F-9AD9-1568A7CD37ED}"/>
          </ac:picMkLst>
        </pc:picChg>
        <pc:picChg chg="del">
          <ac:chgData name="robert soesman" userId="79a86524362ff469" providerId="LiveId" clId="{F431D51F-B043-4F24-B692-595F1B22CCEA}" dt="2022-07-20T09:05:42.566" v="895" actId="478"/>
          <ac:picMkLst>
            <pc:docMk/>
            <pc:sldMk cId="1714656241" sldId="290"/>
            <ac:picMk id="8" creationId="{09EA5B3E-2F36-465D-AAE0-BD2D1A0CBA3E}"/>
          </ac:picMkLst>
        </pc:picChg>
        <pc:picChg chg="add mod">
          <ac:chgData name="robert soesman" userId="79a86524362ff469" providerId="LiveId" clId="{F431D51F-B043-4F24-B692-595F1B22CCEA}" dt="2022-07-20T09:06:19.687" v="904" actId="1076"/>
          <ac:picMkLst>
            <pc:docMk/>
            <pc:sldMk cId="1714656241" sldId="290"/>
            <ac:picMk id="9" creationId="{2E492F74-006F-1DD8-ADB5-2ECEEFBBB91E}"/>
          </ac:picMkLst>
        </pc:picChg>
      </pc:sldChg>
      <pc:sldChg chg="addSp delSp modSp del mod modClrScheme chgLayout">
        <pc:chgData name="robert soesman" userId="79a86524362ff469" providerId="LiveId" clId="{F431D51F-B043-4F24-B692-595F1B22CCEA}" dt="2022-07-20T09:04:01.875" v="885" actId="255"/>
        <pc:sldMkLst>
          <pc:docMk/>
          <pc:sldMk cId="3327931231" sldId="291"/>
        </pc:sldMkLst>
        <pc:spChg chg="mod ord">
          <ac:chgData name="robert soesman" userId="79a86524362ff469" providerId="LiveId" clId="{F431D51F-B043-4F24-B692-595F1B22CCEA}" dt="2022-07-20T09:04:01.875" v="885" actId="255"/>
          <ac:spMkLst>
            <pc:docMk/>
            <pc:sldMk cId="3327931231" sldId="291"/>
            <ac:spMk id="2" creationId="{A891D283-43CA-4BC4-A45E-46B4F87E6AF8}"/>
          </ac:spMkLst>
        </pc:spChg>
        <pc:spChg chg="del mod ord">
          <ac:chgData name="robert soesman" userId="79a86524362ff469" providerId="LiveId" clId="{F431D51F-B043-4F24-B692-595F1B22CCEA}" dt="2022-07-20T09:03:42.837" v="877" actId="478"/>
          <ac:spMkLst>
            <pc:docMk/>
            <pc:sldMk cId="3327931231" sldId="291"/>
            <ac:spMk id="3" creationId="{49D998F4-646C-4F48-9E05-DA6919A9F6CA}"/>
          </ac:spMkLst>
        </pc:spChg>
        <pc:spChg chg="mod ord">
          <ac:chgData name="robert soesman" userId="79a86524362ff469" providerId="LiveId" clId="{F431D51F-B043-4F24-B692-595F1B22CCEA}" dt="2022-07-20T09:03:47.039" v="879" actId="1076"/>
          <ac:spMkLst>
            <pc:docMk/>
            <pc:sldMk cId="3327931231" sldId="291"/>
            <ac:spMk id="4" creationId="{D885A9DF-0D7D-483B-B575-0B83C1E6B082}"/>
          </ac:spMkLst>
        </pc:spChg>
        <pc:spChg chg="add del mod">
          <ac:chgData name="robert soesman" userId="79a86524362ff469" providerId="LiveId" clId="{F431D51F-B043-4F24-B692-595F1B22CCEA}" dt="2022-07-20T09:03:44.631" v="878" actId="478"/>
          <ac:spMkLst>
            <pc:docMk/>
            <pc:sldMk cId="3327931231" sldId="291"/>
            <ac:spMk id="9" creationId="{F4C16D58-22A7-D7F3-933A-A4E96581D41E}"/>
          </ac:spMkLst>
        </pc:spChg>
        <pc:picChg chg="mod">
          <ac:chgData name="robert soesman" userId="79a86524362ff469" providerId="LiveId" clId="{F431D51F-B043-4F24-B692-595F1B22CCEA}" dt="2022-07-20T09:03:48.503" v="880" actId="1076"/>
          <ac:picMkLst>
            <pc:docMk/>
            <pc:sldMk cId="3327931231" sldId="291"/>
            <ac:picMk id="5" creationId="{48C8C23A-41B0-4204-BFAB-4E8684478728}"/>
          </ac:picMkLst>
        </pc:picChg>
        <pc:picChg chg="mod">
          <ac:chgData name="robert soesman" userId="79a86524362ff469" providerId="LiveId" clId="{F431D51F-B043-4F24-B692-595F1B22CCEA}" dt="2022-07-20T09:03:49.839" v="881" actId="1076"/>
          <ac:picMkLst>
            <pc:docMk/>
            <pc:sldMk cId="3327931231" sldId="291"/>
            <ac:picMk id="6" creationId="{5F4390B6-2401-4F7B-B35D-6F86F6ECFF26}"/>
          </ac:picMkLst>
        </pc:picChg>
        <pc:picChg chg="del">
          <ac:chgData name="robert soesman" userId="79a86524362ff469" providerId="LiveId" clId="{F431D51F-B043-4F24-B692-595F1B22CCEA}" dt="2022-07-20T09:03:50.787" v="882" actId="478"/>
          <ac:picMkLst>
            <pc:docMk/>
            <pc:sldMk cId="3327931231" sldId="291"/>
            <ac:picMk id="7" creationId="{3CA4E0AA-E78B-46A7-A8B4-8AA425FA7E3F}"/>
          </ac:picMkLst>
        </pc:picChg>
        <pc:picChg chg="add mod">
          <ac:chgData name="robert soesman" userId="79a86524362ff469" providerId="LiveId" clId="{F431D51F-B043-4F24-B692-595F1B22CCEA}" dt="2022-07-20T09:03:54.108" v="884" actId="1076"/>
          <ac:picMkLst>
            <pc:docMk/>
            <pc:sldMk cId="3327931231" sldId="291"/>
            <ac:picMk id="10" creationId="{D68DED81-6DE2-E4DF-8B1B-CCC5A291EA41}"/>
          </ac:picMkLst>
        </pc:picChg>
      </pc:sldChg>
      <pc:sldChg chg="addSp delSp modSp del mod modClrScheme chgLayout">
        <pc:chgData name="robert soesman" userId="79a86524362ff469" providerId="LiveId" clId="{F431D51F-B043-4F24-B692-595F1B22CCEA}" dt="2022-07-20T09:03:08.879" v="859" actId="255"/>
        <pc:sldMkLst>
          <pc:docMk/>
          <pc:sldMk cId="1783903890" sldId="292"/>
        </pc:sldMkLst>
        <pc:spChg chg="mod ord">
          <ac:chgData name="robert soesman" userId="79a86524362ff469" providerId="LiveId" clId="{F431D51F-B043-4F24-B692-595F1B22CCEA}" dt="2022-07-20T09:03:08.879" v="859" actId="255"/>
          <ac:spMkLst>
            <pc:docMk/>
            <pc:sldMk cId="1783903890" sldId="292"/>
            <ac:spMk id="2" creationId="{A891D283-43CA-4BC4-A45E-46B4F87E6AF8}"/>
          </ac:spMkLst>
        </pc:spChg>
        <pc:spChg chg="mod ord">
          <ac:chgData name="robert soesman" userId="79a86524362ff469" providerId="LiveId" clId="{F431D51F-B043-4F24-B692-595F1B22CCEA}" dt="2022-07-20T08:36:15.812" v="573" actId="700"/>
          <ac:spMkLst>
            <pc:docMk/>
            <pc:sldMk cId="1783903890" sldId="292"/>
            <ac:spMk id="3" creationId="{49D998F4-646C-4F48-9E05-DA6919A9F6CA}"/>
          </ac:spMkLst>
        </pc:spChg>
        <pc:spChg chg="del">
          <ac:chgData name="robert soesman" userId="79a86524362ff469" providerId="LiveId" clId="{F431D51F-B043-4F24-B692-595F1B22CCEA}" dt="2022-07-20T08:36:15.812" v="573" actId="700"/>
          <ac:spMkLst>
            <pc:docMk/>
            <pc:sldMk cId="1783903890" sldId="292"/>
            <ac:spMk id="4" creationId="{D885A9DF-0D7D-483B-B575-0B83C1E6B082}"/>
          </ac:spMkLst>
        </pc:spChg>
        <pc:picChg chg="del">
          <ac:chgData name="robert soesman" userId="79a86524362ff469" providerId="LiveId" clId="{F431D51F-B043-4F24-B692-595F1B22CCEA}" dt="2022-07-20T09:02:33.136" v="846" actId="478"/>
          <ac:picMkLst>
            <pc:docMk/>
            <pc:sldMk cId="1783903890" sldId="292"/>
            <ac:picMk id="5" creationId="{CCF6F76C-6FDB-47B4-8E94-4336A8057AA7}"/>
          </ac:picMkLst>
        </pc:picChg>
        <pc:picChg chg="del mod">
          <ac:chgData name="robert soesman" userId="79a86524362ff469" providerId="LiveId" clId="{F431D51F-B043-4F24-B692-595F1B22CCEA}" dt="2022-07-20T09:02:52.697" v="853" actId="478"/>
          <ac:picMkLst>
            <pc:docMk/>
            <pc:sldMk cId="1783903890" sldId="292"/>
            <ac:picMk id="6" creationId="{A5B31EE2-3E5B-48E5-A0FE-F3456AE54464}"/>
          </ac:picMkLst>
        </pc:picChg>
        <pc:picChg chg="mod">
          <ac:chgData name="robert soesman" userId="79a86524362ff469" providerId="LiveId" clId="{F431D51F-B043-4F24-B692-595F1B22CCEA}" dt="2022-07-20T09:02:59.166" v="856" actId="1076"/>
          <ac:picMkLst>
            <pc:docMk/>
            <pc:sldMk cId="1783903890" sldId="292"/>
            <ac:picMk id="7" creationId="{5A017251-B3CB-4FDE-94E1-17D3AC168083}"/>
          </ac:picMkLst>
        </pc:picChg>
        <pc:picChg chg="mod">
          <ac:chgData name="robert soesman" userId="79a86524362ff469" providerId="LiveId" clId="{F431D51F-B043-4F24-B692-595F1B22CCEA}" dt="2022-07-20T09:02:55.352" v="855" actId="1076"/>
          <ac:picMkLst>
            <pc:docMk/>
            <pc:sldMk cId="1783903890" sldId="292"/>
            <ac:picMk id="8" creationId="{025095EB-669E-443E-AD34-4D7B4666E2CD}"/>
          </ac:picMkLst>
        </pc:picChg>
        <pc:picChg chg="del mod">
          <ac:chgData name="robert soesman" userId="79a86524362ff469" providerId="LiveId" clId="{F431D51F-B043-4F24-B692-595F1B22CCEA}" dt="2022-07-20T09:02:40.986" v="850" actId="478"/>
          <ac:picMkLst>
            <pc:docMk/>
            <pc:sldMk cId="1783903890" sldId="292"/>
            <ac:picMk id="9" creationId="{2FE1C768-F94B-458C-B606-0786E99F8107}"/>
          </ac:picMkLst>
        </pc:picChg>
        <pc:picChg chg="mod">
          <ac:chgData name="robert soesman" userId="79a86524362ff469" providerId="LiveId" clId="{F431D51F-B043-4F24-B692-595F1B22CCEA}" dt="2022-07-20T09:02:54.232" v="854" actId="1076"/>
          <ac:picMkLst>
            <pc:docMk/>
            <pc:sldMk cId="1783903890" sldId="292"/>
            <ac:picMk id="10" creationId="{3B894853-BC29-4476-95E8-AEADA7020731}"/>
          </ac:picMkLst>
        </pc:picChg>
        <pc:picChg chg="add mod">
          <ac:chgData name="robert soesman" userId="79a86524362ff469" providerId="LiveId" clId="{F431D51F-B043-4F24-B692-595F1B22CCEA}" dt="2022-07-20T09:03:03.563" v="858" actId="1076"/>
          <ac:picMkLst>
            <pc:docMk/>
            <pc:sldMk cId="1783903890" sldId="292"/>
            <ac:picMk id="11" creationId="{ABAD38BB-CF72-4B0C-43B1-F2C1BCFB3D21}"/>
          </ac:picMkLst>
        </pc:picChg>
      </pc:sldChg>
      <pc:sldChg chg="addSp delSp modSp del mod modClrScheme chgLayout">
        <pc:chgData name="robert soesman" userId="79a86524362ff469" providerId="LiveId" clId="{F431D51F-B043-4F24-B692-595F1B22CCEA}" dt="2022-07-20T09:02:21.429" v="845" actId="255"/>
        <pc:sldMkLst>
          <pc:docMk/>
          <pc:sldMk cId="3225317082" sldId="293"/>
        </pc:sldMkLst>
        <pc:spChg chg="mod ord">
          <ac:chgData name="robert soesman" userId="79a86524362ff469" providerId="LiveId" clId="{F431D51F-B043-4F24-B692-595F1B22CCEA}" dt="2022-07-20T09:02:21.429" v="845" actId="255"/>
          <ac:spMkLst>
            <pc:docMk/>
            <pc:sldMk cId="3225317082" sldId="293"/>
            <ac:spMk id="2" creationId="{A891D283-43CA-4BC4-A45E-46B4F87E6AF8}"/>
          </ac:spMkLst>
        </pc:spChg>
        <pc:spChg chg="mod ord">
          <ac:chgData name="robert soesman" userId="79a86524362ff469" providerId="LiveId" clId="{F431D51F-B043-4F24-B692-595F1B22CCEA}" dt="2022-07-20T09:01:17.168" v="828" actId="14100"/>
          <ac:spMkLst>
            <pc:docMk/>
            <pc:sldMk cId="3225317082" sldId="293"/>
            <ac:spMk id="3" creationId="{49D998F4-646C-4F48-9E05-DA6919A9F6CA}"/>
          </ac:spMkLst>
        </pc:spChg>
        <pc:spChg chg="mod ord">
          <ac:chgData name="robert soesman" userId="79a86524362ff469" providerId="LiveId" clId="{F431D51F-B043-4F24-B692-595F1B22CCEA}" dt="2022-07-20T09:01:47.982" v="834" actId="1076"/>
          <ac:spMkLst>
            <pc:docMk/>
            <pc:sldMk cId="3225317082" sldId="293"/>
            <ac:spMk id="4" creationId="{D885A9DF-0D7D-483B-B575-0B83C1E6B082}"/>
          </ac:spMkLst>
        </pc:spChg>
        <pc:picChg chg="del">
          <ac:chgData name="robert soesman" userId="79a86524362ff469" providerId="LiveId" clId="{F431D51F-B043-4F24-B692-595F1B22CCEA}" dt="2022-07-20T09:01:03.521" v="827" actId="478"/>
          <ac:picMkLst>
            <pc:docMk/>
            <pc:sldMk cId="3225317082" sldId="293"/>
            <ac:picMk id="5" creationId="{CD10E40F-C25F-4634-87DC-6805E75D2908}"/>
          </ac:picMkLst>
        </pc:picChg>
        <pc:picChg chg="del">
          <ac:chgData name="robert soesman" userId="79a86524362ff469" providerId="LiveId" clId="{F431D51F-B043-4F24-B692-595F1B22CCEA}" dt="2022-07-20T09:01:02.634" v="826" actId="478"/>
          <ac:picMkLst>
            <pc:docMk/>
            <pc:sldMk cId="3225317082" sldId="293"/>
            <ac:picMk id="6" creationId="{D2772F41-FC53-453E-B7BF-9327C7490F18}"/>
          </ac:picMkLst>
        </pc:picChg>
        <pc:picChg chg="add mod">
          <ac:chgData name="robert soesman" userId="79a86524362ff469" providerId="LiveId" clId="{F431D51F-B043-4F24-B692-595F1B22CCEA}" dt="2022-07-20T09:01:35.784" v="833" actId="1076"/>
          <ac:picMkLst>
            <pc:docMk/>
            <pc:sldMk cId="3225317082" sldId="293"/>
            <ac:picMk id="7" creationId="{6CD483F9-CE81-166B-02CA-2836AC845A63}"/>
          </ac:picMkLst>
        </pc:picChg>
      </pc:sldChg>
      <pc:sldChg chg="addSp delSp modSp del mod modClrScheme chgLayout">
        <pc:chgData name="robert soesman" userId="79a86524362ff469" providerId="LiveId" clId="{F431D51F-B043-4F24-B692-595F1B22CCEA}" dt="2022-07-20T09:02:13.874" v="844" actId="255"/>
        <pc:sldMkLst>
          <pc:docMk/>
          <pc:sldMk cId="3232781613" sldId="294"/>
        </pc:sldMkLst>
        <pc:spChg chg="mod ord">
          <ac:chgData name="robert soesman" userId="79a86524362ff469" providerId="LiveId" clId="{F431D51F-B043-4F24-B692-595F1B22CCEA}" dt="2022-07-20T09:02:13.874" v="844" actId="255"/>
          <ac:spMkLst>
            <pc:docMk/>
            <pc:sldMk cId="3232781613" sldId="294"/>
            <ac:spMk id="2" creationId="{A891D283-43CA-4BC4-A45E-46B4F87E6AF8}"/>
          </ac:spMkLst>
        </pc:spChg>
        <pc:spChg chg="del mod ord">
          <ac:chgData name="robert soesman" userId="79a86524362ff469" providerId="LiveId" clId="{F431D51F-B043-4F24-B692-595F1B22CCEA}" dt="2022-07-20T08:36:15.812" v="573" actId="700"/>
          <ac:spMkLst>
            <pc:docMk/>
            <pc:sldMk cId="3232781613" sldId="294"/>
            <ac:spMk id="3" creationId="{49D998F4-646C-4F48-9E05-DA6919A9F6CA}"/>
          </ac:spMkLst>
        </pc:spChg>
        <pc:spChg chg="mod ord">
          <ac:chgData name="robert soesman" userId="79a86524362ff469" providerId="LiveId" clId="{F431D51F-B043-4F24-B692-595F1B22CCEA}" dt="2022-07-20T08:36:15.812" v="573" actId="700"/>
          <ac:spMkLst>
            <pc:docMk/>
            <pc:sldMk cId="3232781613" sldId="294"/>
            <ac:spMk id="4" creationId="{D885A9DF-0D7D-483B-B575-0B83C1E6B082}"/>
          </ac:spMkLst>
        </pc:spChg>
        <pc:picChg chg="mod ord">
          <ac:chgData name="robert soesman" userId="79a86524362ff469" providerId="LiveId" clId="{F431D51F-B043-4F24-B692-595F1B22CCEA}" dt="2022-07-20T09:02:01.850" v="839" actId="167"/>
          <ac:picMkLst>
            <pc:docMk/>
            <pc:sldMk cId="3232781613" sldId="294"/>
            <ac:picMk id="5" creationId="{6620AFD1-6721-4A08-8103-BC5DE6FFD6BC}"/>
          </ac:picMkLst>
        </pc:picChg>
        <pc:picChg chg="del">
          <ac:chgData name="robert soesman" userId="79a86524362ff469" providerId="LiveId" clId="{F431D51F-B043-4F24-B692-595F1B22CCEA}" dt="2022-07-20T09:01:53.140" v="835" actId="478"/>
          <ac:picMkLst>
            <pc:docMk/>
            <pc:sldMk cId="3232781613" sldId="294"/>
            <ac:picMk id="6" creationId="{4CE39798-8C38-4902-9F07-83631F79C7B4}"/>
          </ac:picMkLst>
        </pc:picChg>
        <pc:picChg chg="add mod">
          <ac:chgData name="robert soesman" userId="79a86524362ff469" providerId="LiveId" clId="{F431D51F-B043-4F24-B692-595F1B22CCEA}" dt="2022-07-20T09:02:05.952" v="841" actId="1076"/>
          <ac:picMkLst>
            <pc:docMk/>
            <pc:sldMk cId="3232781613" sldId="294"/>
            <ac:picMk id="7" creationId="{AD218B4C-29B0-69C4-E4C8-5FB4775D7AD9}"/>
          </ac:picMkLst>
        </pc:picChg>
      </pc:sldChg>
      <pc:sldChg chg="addSp delSp modSp del mod modClrScheme chgLayout">
        <pc:chgData name="robert soesman" userId="79a86524362ff469" providerId="LiveId" clId="{F431D51F-B043-4F24-B692-595F1B22CCEA}" dt="2022-07-20T09:05:39.319" v="894" actId="1076"/>
        <pc:sldMkLst>
          <pc:docMk/>
          <pc:sldMk cId="735149092" sldId="295"/>
        </pc:sldMkLst>
        <pc:spChg chg="mod ord">
          <ac:chgData name="robert soesman" userId="79a86524362ff469" providerId="LiveId" clId="{F431D51F-B043-4F24-B692-595F1B22CCEA}" dt="2022-07-20T09:04:27.356" v="888" actId="255"/>
          <ac:spMkLst>
            <pc:docMk/>
            <pc:sldMk cId="735149092" sldId="295"/>
            <ac:spMk id="2" creationId="{A891D283-43CA-4BC4-A45E-46B4F87E6AF8}"/>
          </ac:spMkLst>
        </pc:spChg>
        <pc:spChg chg="del mod ord">
          <ac:chgData name="robert soesman" userId="79a86524362ff469" providerId="LiveId" clId="{F431D51F-B043-4F24-B692-595F1B22CCEA}" dt="2022-07-20T08:36:15.812" v="573" actId="700"/>
          <ac:spMkLst>
            <pc:docMk/>
            <pc:sldMk cId="735149092" sldId="295"/>
            <ac:spMk id="3" creationId="{49D998F4-646C-4F48-9E05-DA6919A9F6CA}"/>
          </ac:spMkLst>
        </pc:spChg>
        <pc:spChg chg="mod ord">
          <ac:chgData name="robert soesman" userId="79a86524362ff469" providerId="LiveId" clId="{F431D51F-B043-4F24-B692-595F1B22CCEA}" dt="2022-07-20T08:36:15.812" v="573" actId="700"/>
          <ac:spMkLst>
            <pc:docMk/>
            <pc:sldMk cId="735149092" sldId="295"/>
            <ac:spMk id="4" creationId="{D885A9DF-0D7D-483B-B575-0B83C1E6B082}"/>
          </ac:spMkLst>
        </pc:spChg>
        <pc:picChg chg="del mod">
          <ac:chgData name="robert soesman" userId="79a86524362ff469" providerId="LiveId" clId="{F431D51F-B043-4F24-B692-595F1B22CCEA}" dt="2022-07-20T09:05:26.683" v="889" actId="478"/>
          <ac:picMkLst>
            <pc:docMk/>
            <pc:sldMk cId="735149092" sldId="295"/>
            <ac:picMk id="5" creationId="{ABE8A6FA-CD57-4ECE-AA0D-78E189A96FCB}"/>
          </ac:picMkLst>
        </pc:picChg>
        <pc:picChg chg="del">
          <ac:chgData name="robert soesman" userId="79a86524362ff469" providerId="LiveId" clId="{F431D51F-B043-4F24-B692-595F1B22CCEA}" dt="2022-07-20T09:04:13.896" v="886" actId="478"/>
          <ac:picMkLst>
            <pc:docMk/>
            <pc:sldMk cId="735149092" sldId="295"/>
            <ac:picMk id="6" creationId="{594629D6-0D76-41A3-87C5-1979D9EBB04F}"/>
          </ac:picMkLst>
        </pc:picChg>
        <pc:picChg chg="add mod">
          <ac:chgData name="robert soesman" userId="79a86524362ff469" providerId="LiveId" clId="{F431D51F-B043-4F24-B692-595F1B22CCEA}" dt="2022-07-20T09:05:31.798" v="892" actId="1076"/>
          <ac:picMkLst>
            <pc:docMk/>
            <pc:sldMk cId="735149092" sldId="295"/>
            <ac:picMk id="8" creationId="{B0775B86-CE22-F61D-8ECE-1A19695E5810}"/>
          </ac:picMkLst>
        </pc:picChg>
        <pc:picChg chg="add mod">
          <ac:chgData name="robert soesman" userId="79a86524362ff469" providerId="LiveId" clId="{F431D51F-B043-4F24-B692-595F1B22CCEA}" dt="2022-07-20T09:05:39.319" v="894" actId="1076"/>
          <ac:picMkLst>
            <pc:docMk/>
            <pc:sldMk cId="735149092" sldId="295"/>
            <ac:picMk id="9" creationId="{D8DD410A-2066-1384-CA49-6CEB1FF86648}"/>
          </ac:picMkLst>
        </pc:picChg>
      </pc:sldChg>
      <pc:sldChg chg="addSp delSp modSp del mod modClrScheme chgLayout">
        <pc:chgData name="robert soesman" userId="79a86524362ff469" providerId="LiveId" clId="{F431D51F-B043-4F24-B692-595F1B22CCEA}" dt="2022-07-20T09:07:50.799" v="930" actId="255"/>
        <pc:sldMkLst>
          <pc:docMk/>
          <pc:sldMk cId="3725241398" sldId="296"/>
        </pc:sldMkLst>
        <pc:spChg chg="mod ord">
          <ac:chgData name="robert soesman" userId="79a86524362ff469" providerId="LiveId" clId="{F431D51F-B043-4F24-B692-595F1B22CCEA}" dt="2022-07-20T09:07:50.799" v="930" actId="255"/>
          <ac:spMkLst>
            <pc:docMk/>
            <pc:sldMk cId="3725241398" sldId="296"/>
            <ac:spMk id="2" creationId="{ED4DF8DF-1F70-456B-B853-38262A258D68}"/>
          </ac:spMkLst>
        </pc:spChg>
        <pc:spChg chg="del mod ord">
          <ac:chgData name="robert soesman" userId="79a86524362ff469" providerId="LiveId" clId="{F431D51F-B043-4F24-B692-595F1B22CCEA}" dt="2022-07-20T08:36:15.812" v="573" actId="700"/>
          <ac:spMkLst>
            <pc:docMk/>
            <pc:sldMk cId="3725241398" sldId="296"/>
            <ac:spMk id="3" creationId="{1E26B5BF-902D-464E-8731-1D904C2DA447}"/>
          </ac:spMkLst>
        </pc:spChg>
        <pc:spChg chg="mod ord">
          <ac:chgData name="robert soesman" userId="79a86524362ff469" providerId="LiveId" clId="{F431D51F-B043-4F24-B692-595F1B22CCEA}" dt="2022-07-20T08:36:15.812" v="573" actId="700"/>
          <ac:spMkLst>
            <pc:docMk/>
            <pc:sldMk cId="3725241398" sldId="296"/>
            <ac:spMk id="4" creationId="{58FDB32B-33D5-41F2-B1E2-A98D272CB7DF}"/>
          </ac:spMkLst>
        </pc:spChg>
        <pc:picChg chg="mod">
          <ac:chgData name="robert soesman" userId="79a86524362ff469" providerId="LiveId" clId="{F431D51F-B043-4F24-B692-595F1B22CCEA}" dt="2022-07-20T09:07:06.838" v="921" actId="1076"/>
          <ac:picMkLst>
            <pc:docMk/>
            <pc:sldMk cId="3725241398" sldId="296"/>
            <ac:picMk id="5" creationId="{0000D416-9CEB-40AD-BABE-B9D4952303D1}"/>
          </ac:picMkLst>
        </pc:picChg>
        <pc:picChg chg="del">
          <ac:chgData name="robert soesman" userId="79a86524362ff469" providerId="LiveId" clId="{F431D51F-B043-4F24-B692-595F1B22CCEA}" dt="2022-07-20T09:07:08.344" v="922" actId="478"/>
          <ac:picMkLst>
            <pc:docMk/>
            <pc:sldMk cId="3725241398" sldId="296"/>
            <ac:picMk id="6" creationId="{1CEDABA9-648B-4088-B5F9-3DCAAF78BD53}"/>
          </ac:picMkLst>
        </pc:picChg>
        <pc:picChg chg="add mod">
          <ac:chgData name="robert soesman" userId="79a86524362ff469" providerId="LiveId" clId="{F431D51F-B043-4F24-B692-595F1B22CCEA}" dt="2022-07-20T09:07:12.039" v="924" actId="1076"/>
          <ac:picMkLst>
            <pc:docMk/>
            <pc:sldMk cId="3725241398" sldId="296"/>
            <ac:picMk id="7" creationId="{2FBEFB7F-4996-5814-0350-99318AA7D49F}"/>
          </ac:picMkLst>
        </pc:picChg>
      </pc:sldChg>
      <pc:sldChg chg="del">
        <pc:chgData name="robert soesman" userId="79a86524362ff469" providerId="LiveId" clId="{F431D51F-B043-4F24-B692-595F1B22CCEA}" dt="2022-07-20T08:16:21.950" v="25" actId="47"/>
        <pc:sldMkLst>
          <pc:docMk/>
          <pc:sldMk cId="1304862477" sldId="426"/>
        </pc:sldMkLst>
      </pc:sldChg>
      <pc:sldChg chg="del">
        <pc:chgData name="robert soesman" userId="79a86524362ff469" providerId="LiveId" clId="{F431D51F-B043-4F24-B692-595F1B22CCEA}" dt="2022-07-20T08:16:22.406" v="26" actId="47"/>
        <pc:sldMkLst>
          <pc:docMk/>
          <pc:sldMk cId="3182438984" sldId="428"/>
        </pc:sldMkLst>
      </pc:sldChg>
      <pc:sldChg chg="del">
        <pc:chgData name="robert soesman" userId="79a86524362ff469" providerId="LiveId" clId="{F431D51F-B043-4F24-B692-595F1B22CCEA}" dt="2022-07-20T08:16:22.907" v="27" actId="47"/>
        <pc:sldMkLst>
          <pc:docMk/>
          <pc:sldMk cId="3992552374" sldId="429"/>
        </pc:sldMkLst>
      </pc:sldChg>
      <pc:sldChg chg="del">
        <pc:chgData name="robert soesman" userId="79a86524362ff469" providerId="LiveId" clId="{F431D51F-B043-4F24-B692-595F1B22CCEA}" dt="2022-07-20T08:16:27.763" v="28" actId="47"/>
        <pc:sldMkLst>
          <pc:docMk/>
          <pc:sldMk cId="3752191706" sldId="430"/>
        </pc:sldMkLst>
      </pc:sldChg>
      <pc:sldChg chg="del">
        <pc:chgData name="robert soesman" userId="79a86524362ff469" providerId="LiveId" clId="{F431D51F-B043-4F24-B692-595F1B22CCEA}" dt="2022-07-20T08:16:28.580" v="29" actId="47"/>
        <pc:sldMkLst>
          <pc:docMk/>
          <pc:sldMk cId="2980878585" sldId="431"/>
        </pc:sldMkLst>
      </pc:sldChg>
      <pc:sldChg chg="del">
        <pc:chgData name="robert soesman" userId="79a86524362ff469" providerId="LiveId" clId="{F431D51F-B043-4F24-B692-595F1B22CCEA}" dt="2022-07-20T08:16:29.898" v="30" actId="47"/>
        <pc:sldMkLst>
          <pc:docMk/>
          <pc:sldMk cId="3890441738" sldId="432"/>
        </pc:sldMkLst>
      </pc:sldChg>
      <pc:sldChg chg="del">
        <pc:chgData name="robert soesman" userId="79a86524362ff469" providerId="LiveId" clId="{F431D51F-B043-4F24-B692-595F1B22CCEA}" dt="2022-07-20T08:16:31.085" v="31" actId="47"/>
        <pc:sldMkLst>
          <pc:docMk/>
          <pc:sldMk cId="3639835151" sldId="433"/>
        </pc:sldMkLst>
      </pc:sldChg>
      <pc:sldChg chg="modSp">
        <pc:chgData name="robert soesman" userId="79a86524362ff469" providerId="LiveId" clId="{F431D51F-B043-4F24-B692-595F1B22CCEA}" dt="2022-07-20T08:16:46.371" v="41" actId="20577"/>
        <pc:sldMkLst>
          <pc:docMk/>
          <pc:sldMk cId="3453283634" sldId="434"/>
        </pc:sldMkLst>
        <pc:spChg chg="mod">
          <ac:chgData name="robert soesman" userId="79a86524362ff469" providerId="LiveId" clId="{F431D51F-B043-4F24-B692-595F1B22CCEA}" dt="2022-07-20T08:16:46.371" v="41" actId="20577"/>
          <ac:spMkLst>
            <pc:docMk/>
            <pc:sldMk cId="3453283634" sldId="434"/>
            <ac:spMk id="4" creationId="{920F2ADD-2201-C62B-DB18-2A1E058E9CD8}"/>
          </ac:spMkLst>
        </pc:spChg>
      </pc:sldChg>
      <pc:sldChg chg="del">
        <pc:chgData name="robert soesman" userId="79a86524362ff469" providerId="LiveId" clId="{F431D51F-B043-4F24-B692-595F1B22CCEA}" dt="2022-07-20T08:16:50.088" v="42" actId="47"/>
        <pc:sldMkLst>
          <pc:docMk/>
          <pc:sldMk cId="113833221" sldId="435"/>
        </pc:sldMkLst>
      </pc:sldChg>
      <pc:sldChg chg="del">
        <pc:chgData name="robert soesman" userId="79a86524362ff469" providerId="LiveId" clId="{F431D51F-B043-4F24-B692-595F1B22CCEA}" dt="2022-07-20T08:16:50.716" v="43" actId="47"/>
        <pc:sldMkLst>
          <pc:docMk/>
          <pc:sldMk cId="2642490240" sldId="436"/>
        </pc:sldMkLst>
      </pc:sldChg>
      <pc:sldChg chg="del">
        <pc:chgData name="robert soesman" userId="79a86524362ff469" providerId="LiveId" clId="{F431D51F-B043-4F24-B692-595F1B22CCEA}" dt="2022-07-20T08:16:53.021" v="44" actId="47"/>
        <pc:sldMkLst>
          <pc:docMk/>
          <pc:sldMk cId="365518356" sldId="437"/>
        </pc:sldMkLst>
      </pc:sldChg>
      <pc:sldChg chg="del">
        <pc:chgData name="robert soesman" userId="79a86524362ff469" providerId="LiveId" clId="{F431D51F-B043-4F24-B692-595F1B22CCEA}" dt="2022-07-20T08:16:53.791" v="45" actId="47"/>
        <pc:sldMkLst>
          <pc:docMk/>
          <pc:sldMk cId="144404225" sldId="438"/>
        </pc:sldMkLst>
      </pc:sldChg>
      <pc:sldChg chg="del">
        <pc:chgData name="robert soesman" userId="79a86524362ff469" providerId="LiveId" clId="{F431D51F-B043-4F24-B692-595F1B22CCEA}" dt="2022-07-20T08:16:54.862" v="46" actId="47"/>
        <pc:sldMkLst>
          <pc:docMk/>
          <pc:sldMk cId="2003957090" sldId="439"/>
        </pc:sldMkLst>
      </pc:sldChg>
      <pc:sldChg chg="del">
        <pc:chgData name="robert soesman" userId="79a86524362ff469" providerId="LiveId" clId="{F431D51F-B043-4F24-B692-595F1B22CCEA}" dt="2022-07-20T08:16:55.927" v="47" actId="47"/>
        <pc:sldMkLst>
          <pc:docMk/>
          <pc:sldMk cId="3581931425" sldId="440"/>
        </pc:sldMkLst>
      </pc:sldChg>
      <pc:sldChg chg="del">
        <pc:chgData name="robert soesman" userId="79a86524362ff469" providerId="LiveId" clId="{F431D51F-B043-4F24-B692-595F1B22CCEA}" dt="2022-07-20T08:16:56.733" v="48" actId="47"/>
        <pc:sldMkLst>
          <pc:docMk/>
          <pc:sldMk cId="1612058225" sldId="441"/>
        </pc:sldMkLst>
      </pc:sldChg>
      <pc:sldChg chg="del">
        <pc:chgData name="robert soesman" userId="79a86524362ff469" providerId="LiveId" clId="{F431D51F-B043-4F24-B692-595F1B22CCEA}" dt="2022-07-20T08:17:00.156" v="49" actId="47"/>
        <pc:sldMkLst>
          <pc:docMk/>
          <pc:sldMk cId="906423011" sldId="442"/>
        </pc:sldMkLst>
      </pc:sldChg>
      <pc:sldChg chg="addSp delSp modSp mod modAnim">
        <pc:chgData name="robert soesman" userId="79a86524362ff469" providerId="LiveId" clId="{F431D51F-B043-4F24-B692-595F1B22CCEA}" dt="2022-07-20T08:34:49.766" v="571"/>
        <pc:sldMkLst>
          <pc:docMk/>
          <pc:sldMk cId="2724353691" sldId="443"/>
        </pc:sldMkLst>
        <pc:spChg chg="mod">
          <ac:chgData name="robert soesman" userId="79a86524362ff469" providerId="LiveId" clId="{F431D51F-B043-4F24-B692-595F1B22CCEA}" dt="2022-07-20T08:17:20.903" v="97" actId="20577"/>
          <ac:spMkLst>
            <pc:docMk/>
            <pc:sldMk cId="2724353691" sldId="443"/>
            <ac:spMk id="3" creationId="{E0F5B212-4D93-4805-A5A7-45598B320B89}"/>
          </ac:spMkLst>
        </pc:spChg>
        <pc:spChg chg="mod">
          <ac:chgData name="robert soesman" userId="79a86524362ff469" providerId="LiveId" clId="{F431D51F-B043-4F24-B692-595F1B22CCEA}" dt="2022-07-20T08:26:04.351" v="565" actId="20577"/>
          <ac:spMkLst>
            <pc:docMk/>
            <pc:sldMk cId="2724353691" sldId="443"/>
            <ac:spMk id="4" creationId="{920F2ADD-2201-C62B-DB18-2A1E058E9CD8}"/>
          </ac:spMkLst>
        </pc:spChg>
        <pc:picChg chg="del">
          <ac:chgData name="robert soesman" userId="79a86524362ff469" providerId="LiveId" clId="{F431D51F-B043-4F24-B692-595F1B22CCEA}" dt="2022-07-20T08:24:23.113" v="212" actId="478"/>
          <ac:picMkLst>
            <pc:docMk/>
            <pc:sldMk cId="2724353691" sldId="443"/>
            <ac:picMk id="5" creationId="{0B0E7EB8-3319-9C21-9646-67F72B8001C7}"/>
          </ac:picMkLst>
        </pc:picChg>
        <pc:picChg chg="add mod">
          <ac:chgData name="robert soesman" userId="79a86524362ff469" providerId="LiveId" clId="{F431D51F-B043-4F24-B692-595F1B22CCEA}" dt="2022-07-20T08:34:25.750" v="568" actId="1076"/>
          <ac:picMkLst>
            <pc:docMk/>
            <pc:sldMk cId="2724353691" sldId="443"/>
            <ac:picMk id="6" creationId="{2B2F572E-5DB6-E6DE-5F11-977C7DC5D614}"/>
          </ac:picMkLst>
        </pc:picChg>
      </pc:sldChg>
      <pc:sldChg chg="addSp modSp del modAnim">
        <pc:chgData name="robert soesman" userId="79a86524362ff469" providerId="LiveId" clId="{F431D51F-B043-4F24-B692-595F1B22CCEA}" dt="2022-07-20T09:08:25.986" v="940" actId="47"/>
        <pc:sldMkLst>
          <pc:docMk/>
          <pc:sldMk cId="1672762987" sldId="444"/>
        </pc:sldMkLst>
        <pc:picChg chg="add mod">
          <ac:chgData name="robert soesman" userId="79a86524362ff469" providerId="LiveId" clId="{F431D51F-B043-4F24-B692-595F1B22CCEA}" dt="2022-07-20T08:37:00.062" v="583"/>
          <ac:picMkLst>
            <pc:docMk/>
            <pc:sldMk cId="1672762987" sldId="444"/>
            <ac:picMk id="5" creationId="{F8542E65-38A5-5FD6-EEAF-03F240DBA13F}"/>
          </ac:picMkLst>
        </pc:picChg>
      </pc:sldChg>
      <pc:sldChg chg="del">
        <pc:chgData name="robert soesman" userId="79a86524362ff469" providerId="LiveId" clId="{F431D51F-B043-4F24-B692-595F1B22CCEA}" dt="2022-07-20T09:08:28.961" v="942" actId="47"/>
        <pc:sldMkLst>
          <pc:docMk/>
          <pc:sldMk cId="632797310" sldId="445"/>
        </pc:sldMkLst>
      </pc:sldChg>
      <pc:sldChg chg="del">
        <pc:chgData name="robert soesman" userId="79a86524362ff469" providerId="LiveId" clId="{F431D51F-B043-4F24-B692-595F1B22CCEA}" dt="2022-07-20T09:08:28.191" v="941" actId="47"/>
        <pc:sldMkLst>
          <pc:docMk/>
          <pc:sldMk cId="1617408722" sldId="446"/>
        </pc:sldMkLst>
      </pc:sldChg>
      <pc:sldChg chg="del">
        <pc:chgData name="robert soesman" userId="79a86524362ff469" providerId="LiveId" clId="{F431D51F-B043-4F24-B692-595F1B22CCEA}" dt="2022-07-20T09:08:29.916" v="943" actId="47"/>
        <pc:sldMkLst>
          <pc:docMk/>
          <pc:sldMk cId="3820884961" sldId="447"/>
        </pc:sldMkLst>
      </pc:sldChg>
      <pc:sldChg chg="del">
        <pc:chgData name="robert soesman" userId="79a86524362ff469" providerId="LiveId" clId="{F431D51F-B043-4F24-B692-595F1B22CCEA}" dt="2022-07-20T09:08:30.796" v="944" actId="47"/>
        <pc:sldMkLst>
          <pc:docMk/>
          <pc:sldMk cId="2162905773" sldId="448"/>
        </pc:sldMkLst>
      </pc:sldChg>
      <pc:sldChg chg="del">
        <pc:chgData name="robert soesman" userId="79a86524362ff469" providerId="LiveId" clId="{F431D51F-B043-4F24-B692-595F1B22CCEA}" dt="2022-07-20T09:08:31.450" v="945" actId="47"/>
        <pc:sldMkLst>
          <pc:docMk/>
          <pc:sldMk cId="866175310" sldId="449"/>
        </pc:sldMkLst>
      </pc:sldChg>
      <pc:sldChg chg="del">
        <pc:chgData name="robert soesman" userId="79a86524362ff469" providerId="LiveId" clId="{F431D51F-B043-4F24-B692-595F1B22CCEA}" dt="2022-07-20T09:08:32.863" v="946" actId="47"/>
        <pc:sldMkLst>
          <pc:docMk/>
          <pc:sldMk cId="4041448689" sldId="450"/>
        </pc:sldMkLst>
      </pc:sldChg>
      <pc:sldChg chg="modSp add del mod">
        <pc:chgData name="robert soesman" userId="79a86524362ff469" providerId="LiveId" clId="{F431D51F-B043-4F24-B692-595F1B22CCEA}" dt="2022-07-20T09:08:48.820" v="1006" actId="20577"/>
        <pc:sldMkLst>
          <pc:docMk/>
          <pc:sldMk cId="2093963410" sldId="451"/>
        </pc:sldMkLst>
        <pc:spChg chg="mod">
          <ac:chgData name="robert soesman" userId="79a86524362ff469" providerId="LiveId" clId="{F431D51F-B043-4F24-B692-595F1B22CCEA}" dt="2022-07-20T09:08:48.820" v="1006" actId="20577"/>
          <ac:spMkLst>
            <pc:docMk/>
            <pc:sldMk cId="2093963410" sldId="451"/>
            <ac:spMk id="4" creationId="{920F2ADD-2201-C62B-DB18-2A1E058E9CD8}"/>
          </ac:spMkLst>
        </pc:spChg>
      </pc:sldChg>
      <pc:sldMasterChg chg="del delSldLayout">
        <pc:chgData name="robert soesman" userId="79a86524362ff469" providerId="LiveId" clId="{F431D51F-B043-4F24-B692-595F1B22CCEA}" dt="2022-07-20T08:36:15.812" v="573" actId="700"/>
        <pc:sldMasterMkLst>
          <pc:docMk/>
          <pc:sldMasterMk cId="3778061797" sldId="2147483732"/>
        </pc:sldMasterMkLst>
        <pc:sldLayoutChg chg="del">
          <pc:chgData name="robert soesman" userId="79a86524362ff469" providerId="LiveId" clId="{F431D51F-B043-4F24-B692-595F1B22CCEA}" dt="2022-07-20T08:36:15.812" v="573" actId="700"/>
          <pc:sldLayoutMkLst>
            <pc:docMk/>
            <pc:sldMasterMk cId="3778061797" sldId="2147483732"/>
            <pc:sldLayoutMk cId="1629853419" sldId="2147483733"/>
          </pc:sldLayoutMkLst>
        </pc:sldLayoutChg>
        <pc:sldLayoutChg chg="del">
          <pc:chgData name="robert soesman" userId="79a86524362ff469" providerId="LiveId" clId="{F431D51F-B043-4F24-B692-595F1B22CCEA}" dt="2022-07-20T08:36:15.812" v="573" actId="700"/>
          <pc:sldLayoutMkLst>
            <pc:docMk/>
            <pc:sldMasterMk cId="3778061797" sldId="2147483732"/>
            <pc:sldLayoutMk cId="2555087397" sldId="2147483734"/>
          </pc:sldLayoutMkLst>
        </pc:sldLayoutChg>
        <pc:sldLayoutChg chg="del">
          <pc:chgData name="robert soesman" userId="79a86524362ff469" providerId="LiveId" clId="{F431D51F-B043-4F24-B692-595F1B22CCEA}" dt="2022-07-20T08:36:15.812" v="573" actId="700"/>
          <pc:sldLayoutMkLst>
            <pc:docMk/>
            <pc:sldMasterMk cId="3778061797" sldId="2147483732"/>
            <pc:sldLayoutMk cId="2957865925" sldId="2147483735"/>
          </pc:sldLayoutMkLst>
        </pc:sldLayoutChg>
        <pc:sldLayoutChg chg="del">
          <pc:chgData name="robert soesman" userId="79a86524362ff469" providerId="LiveId" clId="{F431D51F-B043-4F24-B692-595F1B22CCEA}" dt="2022-07-20T08:36:15.812" v="573" actId="700"/>
          <pc:sldLayoutMkLst>
            <pc:docMk/>
            <pc:sldMasterMk cId="3778061797" sldId="2147483732"/>
            <pc:sldLayoutMk cId="1524287517" sldId="2147483736"/>
          </pc:sldLayoutMkLst>
        </pc:sldLayoutChg>
        <pc:sldLayoutChg chg="del">
          <pc:chgData name="robert soesman" userId="79a86524362ff469" providerId="LiveId" clId="{F431D51F-B043-4F24-B692-595F1B22CCEA}" dt="2022-07-20T08:36:15.812" v="573" actId="700"/>
          <pc:sldLayoutMkLst>
            <pc:docMk/>
            <pc:sldMasterMk cId="3778061797" sldId="2147483732"/>
            <pc:sldLayoutMk cId="3657313961" sldId="2147483737"/>
          </pc:sldLayoutMkLst>
        </pc:sldLayoutChg>
        <pc:sldLayoutChg chg="del">
          <pc:chgData name="robert soesman" userId="79a86524362ff469" providerId="LiveId" clId="{F431D51F-B043-4F24-B692-595F1B22CCEA}" dt="2022-07-20T08:36:15.812" v="573" actId="700"/>
          <pc:sldLayoutMkLst>
            <pc:docMk/>
            <pc:sldMasterMk cId="3778061797" sldId="2147483732"/>
            <pc:sldLayoutMk cId="3336098734" sldId="2147483738"/>
          </pc:sldLayoutMkLst>
        </pc:sldLayoutChg>
        <pc:sldLayoutChg chg="del">
          <pc:chgData name="robert soesman" userId="79a86524362ff469" providerId="LiveId" clId="{F431D51F-B043-4F24-B692-595F1B22CCEA}" dt="2022-07-20T08:36:15.812" v="573" actId="700"/>
          <pc:sldLayoutMkLst>
            <pc:docMk/>
            <pc:sldMasterMk cId="3778061797" sldId="2147483732"/>
            <pc:sldLayoutMk cId="2401815245" sldId="2147483739"/>
          </pc:sldLayoutMkLst>
        </pc:sldLayoutChg>
        <pc:sldLayoutChg chg="del">
          <pc:chgData name="robert soesman" userId="79a86524362ff469" providerId="LiveId" clId="{F431D51F-B043-4F24-B692-595F1B22CCEA}" dt="2022-07-20T08:36:15.812" v="573" actId="700"/>
          <pc:sldLayoutMkLst>
            <pc:docMk/>
            <pc:sldMasterMk cId="3778061797" sldId="2147483732"/>
            <pc:sldLayoutMk cId="432772827" sldId="2147483740"/>
          </pc:sldLayoutMkLst>
        </pc:sldLayoutChg>
        <pc:sldLayoutChg chg="del">
          <pc:chgData name="robert soesman" userId="79a86524362ff469" providerId="LiveId" clId="{F431D51F-B043-4F24-B692-595F1B22CCEA}" dt="2022-07-20T08:36:15.812" v="573" actId="700"/>
          <pc:sldLayoutMkLst>
            <pc:docMk/>
            <pc:sldMasterMk cId="3778061797" sldId="2147483732"/>
            <pc:sldLayoutMk cId="680767182" sldId="2147483741"/>
          </pc:sldLayoutMkLst>
        </pc:sldLayoutChg>
        <pc:sldLayoutChg chg="del">
          <pc:chgData name="robert soesman" userId="79a86524362ff469" providerId="LiveId" clId="{F431D51F-B043-4F24-B692-595F1B22CCEA}" dt="2022-07-20T08:36:15.812" v="573" actId="700"/>
          <pc:sldLayoutMkLst>
            <pc:docMk/>
            <pc:sldMasterMk cId="3778061797" sldId="2147483732"/>
            <pc:sldLayoutMk cId="1818629193" sldId="2147483742"/>
          </pc:sldLayoutMkLst>
        </pc:sldLayoutChg>
        <pc:sldLayoutChg chg="del">
          <pc:chgData name="robert soesman" userId="79a86524362ff469" providerId="LiveId" clId="{F431D51F-B043-4F24-B692-595F1B22CCEA}" dt="2022-07-20T08:36:15.812" v="573" actId="700"/>
          <pc:sldLayoutMkLst>
            <pc:docMk/>
            <pc:sldMasterMk cId="3778061797" sldId="2147483732"/>
            <pc:sldLayoutMk cId="3378751337" sldId="2147483743"/>
          </pc:sldLayoutMkLst>
        </pc:sldLayoutChg>
      </pc:sldMasterChg>
    </pc:docChg>
  </pc:docChgLst>
  <pc:docChgLst>
    <pc:chgData name="Edgar Voortman" userId="ea276f1b-ef3f-4153-b96a-557312eda525" providerId="ADAL" clId="{4DA87185-6F2E-4AEB-A8FD-5CEB9D714F95}"/>
    <pc:docChg chg="undo custSel addSld delSld modSld">
      <pc:chgData name="Edgar Voortman" userId="ea276f1b-ef3f-4153-b96a-557312eda525" providerId="ADAL" clId="{4DA87185-6F2E-4AEB-A8FD-5CEB9D714F95}" dt="2020-11-10T21:43:27.213" v="2"/>
      <pc:docMkLst>
        <pc:docMk/>
      </pc:docMkLst>
      <pc:sldChg chg="add del">
        <pc:chgData name="Edgar Voortman" userId="ea276f1b-ef3f-4153-b96a-557312eda525" providerId="ADAL" clId="{4DA87185-6F2E-4AEB-A8FD-5CEB9D714F95}" dt="2020-11-10T21:43:20.714" v="1" actId="2696"/>
        <pc:sldMkLst>
          <pc:docMk/>
          <pc:sldMk cId="1975428800" sldId="258"/>
        </pc:sldMkLst>
      </pc:sldChg>
      <pc:sldChg chg="add">
        <pc:chgData name="Edgar Voortman" userId="ea276f1b-ef3f-4153-b96a-557312eda525" providerId="ADAL" clId="{4DA87185-6F2E-4AEB-A8FD-5CEB9D714F95}" dt="2020-11-10T21:43:27.213" v="2"/>
        <pc:sldMkLst>
          <pc:docMk/>
          <pc:sldMk cId="1228410923" sldId="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20-7-2022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A9F0F-E64A-44AC-B2D1-387893BE55F9}" type="datetimeFigureOut">
              <a:rPr lang="nl-NL" smtClean="0"/>
              <a:t>20-7-2022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D752C-D215-4246-869C-C24EF55071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458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A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BA0AC0-494D-C345-9548-3B6BF1C67A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16113"/>
            <a:ext cx="7402975" cy="2542903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93459"/>
            <a:ext cx="7402975" cy="917028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AE6E1E-B2F6-AB41-A12B-F784FD15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44931"/>
            <a:ext cx="2743200" cy="365125"/>
          </a:xfr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4F44D7CC-1EF4-984B-8D0C-2692002C32A3}" type="datetime2">
              <a:rPr lang="nl-NL" smtClean="0"/>
              <a:t>woensdag 20 juli 2022</a:t>
            </a:fld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77" y="568600"/>
            <a:ext cx="5703023" cy="123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84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6" y="2777924"/>
            <a:ext cx="10764837" cy="3321934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3115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hier de tekst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0307" y="568600"/>
            <a:ext cx="2454395" cy="123418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3D20F312-F941-B24F-BDB4-267728A3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276" y="6356350"/>
            <a:ext cx="172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396E11BE-20BF-F846-86BD-B35187064DE6}" type="datetime2">
              <a:rPr lang="nl-NL" smtClean="0"/>
              <a:t>woensdag 20 juli 2022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4E0037F-D6C0-B540-B4EF-51D6333A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7255" y="6356350"/>
            <a:ext cx="6817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  <a:endParaRPr lang="nl-NL" dirty="0">
              <a:solidFill>
                <a:srgbClr val="31154C"/>
              </a:solidFill>
            </a:endParaRP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130032EE-3557-3341-ACFB-3B1DA3D2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8717" y="6356350"/>
            <a:ext cx="1899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A1A0987-395E-F647-90B9-3E3CE13017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6" y="1076446"/>
            <a:ext cx="7437900" cy="1516283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4800" b="1">
                <a:solidFill>
                  <a:srgbClr val="31154C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</p:spTree>
    <p:extLst>
      <p:ext uri="{BB962C8B-B14F-4D97-AF65-F5344CB8AC3E}">
        <p14:creationId xmlns:p14="http://schemas.microsoft.com/office/powerpoint/2010/main" val="19619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  <p15:guide id="3" pos="728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A0AC0-494D-C345-9548-3B6BF1C67A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6" y="1076446"/>
            <a:ext cx="7437900" cy="1516283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4800" b="1">
                <a:solidFill>
                  <a:srgbClr val="31154C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6" y="2777924"/>
            <a:ext cx="10764837" cy="3321934"/>
          </a:xfrm>
        </p:spPr>
        <p:txBody>
          <a:bodyPr lIns="0" tIns="0" rIns="0" bIns="0" numCol="2" spcCol="216000">
            <a:noAutofit/>
          </a:bodyPr>
          <a:lstStyle>
            <a:lvl1pPr marL="0" indent="0" algn="l">
              <a:buNone/>
              <a:defRPr sz="2400">
                <a:solidFill>
                  <a:srgbClr val="3115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hier de tekst</a:t>
            </a:r>
          </a:p>
          <a:p>
            <a:endParaRPr lang="nl-NL" dirty="0"/>
          </a:p>
          <a:p>
            <a:endParaRPr lang="nl-NL" dirty="0"/>
          </a:p>
          <a:p>
            <a:br>
              <a:rPr lang="nl-NL" dirty="0"/>
            </a:br>
            <a:br>
              <a:rPr lang="nl-NL" dirty="0"/>
            </a:b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Type hier nog meer tekst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0307" y="568600"/>
            <a:ext cx="2454395" cy="123418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3D20F312-F941-B24F-BDB4-267728A3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276" y="6356350"/>
            <a:ext cx="172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C09D1A78-E14C-FE4A-B497-1836181F3479}" type="datetime2">
              <a:rPr lang="nl-NL" smtClean="0"/>
              <a:t>woensdag 20 juli 2022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4E0037F-D6C0-B540-B4EF-51D6333A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7255" y="6356350"/>
            <a:ext cx="6817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  <a:endParaRPr lang="nl-NL" dirty="0">
              <a:solidFill>
                <a:srgbClr val="31154C"/>
              </a:solidFill>
            </a:endParaRP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130032EE-3557-3341-ACFB-3B1DA3D2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8717" y="6356350"/>
            <a:ext cx="1899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531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  <p15:guide id="3" pos="728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/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7" y="2777924"/>
            <a:ext cx="5292724" cy="3321934"/>
          </a:xfrm>
        </p:spPr>
        <p:txBody>
          <a:bodyPr lIns="0" tIns="0" rIns="0" bIns="0" numCol="1" spcCol="21600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3115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hier de tekst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0307" y="568600"/>
            <a:ext cx="2454395" cy="123418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3D20F312-F941-B24F-BDB4-267728A3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276" y="6356350"/>
            <a:ext cx="172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380D28DB-3A06-714E-A538-F7FF8B8854AA}" type="datetime2">
              <a:rPr lang="nl-NL" smtClean="0"/>
              <a:t>woensdag 20 juli 2022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4E0037F-D6C0-B540-B4EF-51D6333A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7255" y="6356350"/>
            <a:ext cx="6817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  <a:endParaRPr lang="nl-NL" dirty="0">
              <a:solidFill>
                <a:srgbClr val="31154C"/>
              </a:solidFill>
            </a:endParaRP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130032EE-3557-3341-ACFB-3B1DA3D2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8717" y="6356350"/>
            <a:ext cx="1899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9A234610-48AC-CC46-B118-682ECCC507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9" y="2765666"/>
            <a:ext cx="5292724" cy="3334192"/>
          </a:xfrm>
          <a:pattFill prst="ltDnDiag">
            <a:fgClr>
              <a:schemeClr val="accent3"/>
            </a:fgClr>
            <a:bgClr>
              <a:schemeClr val="bg1"/>
            </a:bgClr>
          </a:pattFill>
        </p:spPr>
        <p:txBody>
          <a:bodyPr lIns="0" tIns="0" rIns="0" bIns="0" anchor="ctr" anchorCtr="0">
            <a:noAutofit/>
          </a:bodyPr>
          <a:lstStyle>
            <a:lvl1pPr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93E77DC-6DF1-994B-B8D7-BD20627D19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6" y="1076446"/>
            <a:ext cx="7437900" cy="1516283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4800" b="1">
                <a:solidFill>
                  <a:srgbClr val="31154C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</p:spTree>
    <p:extLst>
      <p:ext uri="{BB962C8B-B14F-4D97-AF65-F5344CB8AC3E}">
        <p14:creationId xmlns:p14="http://schemas.microsoft.com/office/powerpoint/2010/main" val="410548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3" grpId="0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  <p15:guide id="3" pos="728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/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5389" y="2777924"/>
            <a:ext cx="5292724" cy="3321934"/>
          </a:xfrm>
        </p:spPr>
        <p:txBody>
          <a:bodyPr lIns="0" tIns="0" rIns="0" bIns="0" numCol="1" spcCol="21600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3115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hier de tekst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0307" y="568600"/>
            <a:ext cx="2454395" cy="123418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3D20F312-F941-B24F-BDB4-267728A3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276" y="6356350"/>
            <a:ext cx="172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4FD2567C-B3FA-6642-90C9-1D98C28971ED}" type="datetime2">
              <a:rPr lang="nl-NL" smtClean="0"/>
              <a:t>woensdag 20 juli 2022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4E0037F-D6C0-B540-B4EF-51D6333A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7255" y="6356350"/>
            <a:ext cx="6817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  <a:endParaRPr lang="nl-NL" dirty="0">
              <a:solidFill>
                <a:srgbClr val="31154C"/>
              </a:solidFill>
            </a:endParaRP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130032EE-3557-3341-ACFB-3B1DA3D2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8717" y="6356350"/>
            <a:ext cx="1899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9A234610-48AC-CC46-B118-682ECCC507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3275" y="2765666"/>
            <a:ext cx="5292724" cy="3334192"/>
          </a:xfrm>
          <a:pattFill prst="ltDnDiag">
            <a:fgClr>
              <a:schemeClr val="accent3"/>
            </a:fgClr>
            <a:bgClr>
              <a:schemeClr val="bg1"/>
            </a:bgClr>
          </a:pattFill>
        </p:spPr>
        <p:txBody>
          <a:bodyPr lIns="0" tIns="0" rIns="0" bIns="0" anchor="ctr" anchorCtr="0">
            <a:noAutofit/>
          </a:bodyPr>
          <a:lstStyle>
            <a:lvl1pPr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2ADBE91-83E2-FA47-9288-B8BEA65194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6" y="1076446"/>
            <a:ext cx="7437900" cy="1516283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4800" b="1">
                <a:solidFill>
                  <a:srgbClr val="31154C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</p:spTree>
    <p:extLst>
      <p:ext uri="{BB962C8B-B14F-4D97-AF65-F5344CB8AC3E}">
        <p14:creationId xmlns:p14="http://schemas.microsoft.com/office/powerpoint/2010/main" val="4941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3" grpId="0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  <p15:guide id="3" pos="728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t tekst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ep 58">
            <a:extLst>
              <a:ext uri="{FF2B5EF4-FFF2-40B4-BE49-F238E27FC236}">
                <a16:creationId xmlns:a16="http://schemas.microsoft.com/office/drawing/2014/main" id="{93038553-42DC-3E44-9819-BCB99DD27CD2}"/>
              </a:ext>
            </a:extLst>
          </p:cNvPr>
          <p:cNvGrpSpPr/>
          <p:nvPr/>
        </p:nvGrpSpPr>
        <p:grpSpPr>
          <a:xfrm>
            <a:off x="9624655" y="824908"/>
            <a:ext cx="1982578" cy="695917"/>
            <a:chOff x="9624655" y="-1713820"/>
            <a:chExt cx="1982578" cy="695917"/>
          </a:xfrm>
        </p:grpSpPr>
        <p:sp>
          <p:nvSpPr>
            <p:cNvPr id="60" name="Vrije vorm 59">
              <a:extLst>
                <a:ext uri="{FF2B5EF4-FFF2-40B4-BE49-F238E27FC236}">
                  <a16:creationId xmlns:a16="http://schemas.microsoft.com/office/drawing/2014/main" id="{1099E6C8-80B5-B042-9B24-44CBD31B625D}"/>
                </a:ext>
              </a:extLst>
            </p:cNvPr>
            <p:cNvSpPr/>
            <p:nvPr/>
          </p:nvSpPr>
          <p:spPr>
            <a:xfrm>
              <a:off x="10912644" y="-1713756"/>
              <a:ext cx="694589" cy="693874"/>
            </a:xfrm>
            <a:custGeom>
              <a:avLst/>
              <a:gdLst>
                <a:gd name="connsiteX0" fmla="*/ 972113 w 972113"/>
                <a:gd name="connsiteY0" fmla="*/ 485556 h 971111"/>
                <a:gd name="connsiteX1" fmla="*/ 486057 w 972113"/>
                <a:gd name="connsiteY1" fmla="*/ 971112 h 971111"/>
                <a:gd name="connsiteX2" fmla="*/ 0 w 972113"/>
                <a:gd name="connsiteY2" fmla="*/ 485556 h 971111"/>
                <a:gd name="connsiteX3" fmla="*/ 486057 w 972113"/>
                <a:gd name="connsiteY3" fmla="*/ 0 h 971111"/>
                <a:gd name="connsiteX4" fmla="*/ 972113 w 972113"/>
                <a:gd name="connsiteY4" fmla="*/ 485556 h 9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113" h="971111">
                  <a:moveTo>
                    <a:pt x="972113" y="485556"/>
                  </a:moveTo>
                  <a:cubicBezTo>
                    <a:pt x="972113" y="753721"/>
                    <a:pt x="754499" y="971112"/>
                    <a:pt x="486057" y="971112"/>
                  </a:cubicBezTo>
                  <a:cubicBezTo>
                    <a:pt x="217615" y="971112"/>
                    <a:pt x="0" y="753721"/>
                    <a:pt x="0" y="485556"/>
                  </a:cubicBezTo>
                  <a:cubicBezTo>
                    <a:pt x="0" y="217391"/>
                    <a:pt x="217615" y="0"/>
                    <a:pt x="486057" y="0"/>
                  </a:cubicBezTo>
                  <a:cubicBezTo>
                    <a:pt x="754498" y="0"/>
                    <a:pt x="972113" y="217391"/>
                    <a:pt x="972113" y="485556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1" name="Vrije vorm 60">
              <a:extLst>
                <a:ext uri="{FF2B5EF4-FFF2-40B4-BE49-F238E27FC236}">
                  <a16:creationId xmlns:a16="http://schemas.microsoft.com/office/drawing/2014/main" id="{AD1CF25D-7CB1-204D-8D8E-0FAD96F871C2}"/>
                </a:ext>
              </a:extLst>
            </p:cNvPr>
            <p:cNvSpPr/>
            <p:nvPr/>
          </p:nvSpPr>
          <p:spPr>
            <a:xfrm>
              <a:off x="9624655" y="-1713756"/>
              <a:ext cx="694589" cy="693874"/>
            </a:xfrm>
            <a:custGeom>
              <a:avLst/>
              <a:gdLst>
                <a:gd name="connsiteX0" fmla="*/ 972113 w 972113"/>
                <a:gd name="connsiteY0" fmla="*/ 485556 h 971111"/>
                <a:gd name="connsiteX1" fmla="*/ 486057 w 972113"/>
                <a:gd name="connsiteY1" fmla="*/ 971112 h 971111"/>
                <a:gd name="connsiteX2" fmla="*/ 0 w 972113"/>
                <a:gd name="connsiteY2" fmla="*/ 485556 h 971111"/>
                <a:gd name="connsiteX3" fmla="*/ 486057 w 972113"/>
                <a:gd name="connsiteY3" fmla="*/ 0 h 971111"/>
                <a:gd name="connsiteX4" fmla="*/ 972113 w 972113"/>
                <a:gd name="connsiteY4" fmla="*/ 485556 h 9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113" h="971111">
                  <a:moveTo>
                    <a:pt x="972113" y="485556"/>
                  </a:moveTo>
                  <a:cubicBezTo>
                    <a:pt x="972113" y="753721"/>
                    <a:pt x="754498" y="971112"/>
                    <a:pt x="486057" y="971112"/>
                  </a:cubicBezTo>
                  <a:cubicBezTo>
                    <a:pt x="217615" y="971112"/>
                    <a:pt x="0" y="753721"/>
                    <a:pt x="0" y="485556"/>
                  </a:cubicBezTo>
                  <a:cubicBezTo>
                    <a:pt x="0" y="217391"/>
                    <a:pt x="217615" y="0"/>
                    <a:pt x="486057" y="0"/>
                  </a:cubicBezTo>
                  <a:cubicBezTo>
                    <a:pt x="754498" y="0"/>
                    <a:pt x="972113" y="217391"/>
                    <a:pt x="972113" y="485556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2" name="Vrije vorm 61">
              <a:extLst>
                <a:ext uri="{FF2B5EF4-FFF2-40B4-BE49-F238E27FC236}">
                  <a16:creationId xmlns:a16="http://schemas.microsoft.com/office/drawing/2014/main" id="{11C979E9-ED40-2D47-B816-6B98FA5436A8}"/>
                </a:ext>
              </a:extLst>
            </p:cNvPr>
            <p:cNvSpPr/>
            <p:nvPr/>
          </p:nvSpPr>
          <p:spPr>
            <a:xfrm>
              <a:off x="11041376" y="-1580810"/>
              <a:ext cx="437075" cy="457385"/>
            </a:xfrm>
            <a:custGeom>
              <a:avLst/>
              <a:gdLst>
                <a:gd name="connsiteX0" fmla="*/ 129818 w 611708"/>
                <a:gd name="connsiteY0" fmla="*/ 492877 h 640133"/>
                <a:gd name="connsiteX1" fmla="*/ 60626 w 611708"/>
                <a:gd name="connsiteY1" fmla="*/ 518832 h 640133"/>
                <a:gd name="connsiteX2" fmla="*/ 268392 w 611708"/>
                <a:gd name="connsiteY2" fmla="*/ 631213 h 640133"/>
                <a:gd name="connsiteX3" fmla="*/ 514228 w 611708"/>
                <a:gd name="connsiteY3" fmla="*/ 605352 h 640133"/>
                <a:gd name="connsiteX4" fmla="*/ 219949 w 611708"/>
                <a:gd name="connsiteY4" fmla="*/ 164292 h 640133"/>
                <a:gd name="connsiteX5" fmla="*/ 554011 w 611708"/>
                <a:gd name="connsiteY5" fmla="*/ 570744 h 640133"/>
                <a:gd name="connsiteX6" fmla="*/ 554011 w 611708"/>
                <a:gd name="connsiteY6" fmla="*/ 138336 h 640133"/>
                <a:gd name="connsiteX7" fmla="*/ 519368 w 611708"/>
                <a:gd name="connsiteY7" fmla="*/ 164292 h 640133"/>
                <a:gd name="connsiteX8" fmla="*/ 302941 w 611708"/>
                <a:gd name="connsiteY8" fmla="*/ 0 h 640133"/>
                <a:gd name="connsiteX9" fmla="*/ 285334 w 611708"/>
                <a:gd name="connsiteY9" fmla="*/ 45827 h 640133"/>
                <a:gd name="connsiteX10" fmla="*/ 8661 w 611708"/>
                <a:gd name="connsiteY10" fmla="*/ 17304 h 640133"/>
                <a:gd name="connsiteX11" fmla="*/ 51966 w 611708"/>
                <a:gd name="connsiteY11" fmla="*/ 268116 h 640133"/>
                <a:gd name="connsiteX12" fmla="*/ 0 w 611708"/>
                <a:gd name="connsiteY12" fmla="*/ 276673 h 640133"/>
                <a:gd name="connsiteX13" fmla="*/ 129818 w 611708"/>
                <a:gd name="connsiteY13" fmla="*/ 492877 h 64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1708" h="640133">
                  <a:moveTo>
                    <a:pt x="129818" y="492877"/>
                  </a:moveTo>
                  <a:lnTo>
                    <a:pt x="60626" y="518832"/>
                  </a:lnTo>
                  <a:cubicBezTo>
                    <a:pt x="60626" y="518832"/>
                    <a:pt x="180166" y="602690"/>
                    <a:pt x="268392" y="631213"/>
                  </a:cubicBezTo>
                  <a:cubicBezTo>
                    <a:pt x="358332" y="660497"/>
                    <a:pt x="515846" y="608585"/>
                    <a:pt x="514228" y="605352"/>
                  </a:cubicBezTo>
                  <a:cubicBezTo>
                    <a:pt x="358428" y="276673"/>
                    <a:pt x="219949" y="164292"/>
                    <a:pt x="219949" y="164292"/>
                  </a:cubicBezTo>
                  <a:cubicBezTo>
                    <a:pt x="358428" y="250812"/>
                    <a:pt x="554011" y="570744"/>
                    <a:pt x="554011" y="570744"/>
                  </a:cubicBezTo>
                  <a:cubicBezTo>
                    <a:pt x="683829" y="423756"/>
                    <a:pt x="554011" y="138336"/>
                    <a:pt x="554011" y="138336"/>
                  </a:cubicBezTo>
                  <a:lnTo>
                    <a:pt x="519368" y="164292"/>
                  </a:lnTo>
                  <a:cubicBezTo>
                    <a:pt x="454364" y="38981"/>
                    <a:pt x="302941" y="0"/>
                    <a:pt x="302941" y="0"/>
                  </a:cubicBezTo>
                  <a:lnTo>
                    <a:pt x="285334" y="45827"/>
                  </a:lnTo>
                  <a:cubicBezTo>
                    <a:pt x="181784" y="-8652"/>
                    <a:pt x="8661" y="17304"/>
                    <a:pt x="8661" y="17304"/>
                  </a:cubicBezTo>
                  <a:cubicBezTo>
                    <a:pt x="13800" y="77868"/>
                    <a:pt x="17322" y="181596"/>
                    <a:pt x="51966" y="268116"/>
                  </a:cubicBezTo>
                  <a:lnTo>
                    <a:pt x="0" y="276673"/>
                  </a:lnTo>
                  <a:cubicBezTo>
                    <a:pt x="0" y="276673"/>
                    <a:pt x="25983" y="389148"/>
                    <a:pt x="129818" y="492877"/>
                  </a:cubicBezTo>
                  <a:close/>
                </a:path>
              </a:pathLst>
            </a:custGeom>
            <a:solidFill>
              <a:srgbClr val="C3CD43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3" name="Vrije vorm 62">
              <a:extLst>
                <a:ext uri="{FF2B5EF4-FFF2-40B4-BE49-F238E27FC236}">
                  <a16:creationId xmlns:a16="http://schemas.microsoft.com/office/drawing/2014/main" id="{BD3D6DFA-1DD7-904B-B87D-7DAB0B90E9D5}"/>
                </a:ext>
              </a:extLst>
            </p:cNvPr>
            <p:cNvSpPr/>
            <p:nvPr/>
          </p:nvSpPr>
          <p:spPr>
            <a:xfrm>
              <a:off x="10269307" y="-1713820"/>
              <a:ext cx="694612" cy="693666"/>
            </a:xfrm>
            <a:custGeom>
              <a:avLst/>
              <a:gdLst>
                <a:gd name="connsiteX0" fmla="*/ 971098 w 972144"/>
                <a:gd name="connsiteY0" fmla="*/ 485645 h 970820"/>
                <a:gd name="connsiteX1" fmla="*/ 535484 w 972144"/>
                <a:gd name="connsiteY1" fmla="*/ 968633 h 970820"/>
                <a:gd name="connsiteX2" fmla="*/ 535484 w 972144"/>
                <a:gd name="connsiteY2" fmla="*/ 968633 h 970820"/>
                <a:gd name="connsiteX3" fmla="*/ 501982 w 972144"/>
                <a:gd name="connsiteY3" fmla="*/ 970820 h 970820"/>
                <a:gd name="connsiteX4" fmla="*/ 496843 w 972144"/>
                <a:gd name="connsiteY4" fmla="*/ 970820 h 970820"/>
                <a:gd name="connsiteX5" fmla="*/ 496843 w 972144"/>
                <a:gd name="connsiteY5" fmla="*/ 970820 h 970820"/>
                <a:gd name="connsiteX6" fmla="*/ 485803 w 972144"/>
                <a:gd name="connsiteY6" fmla="*/ 970820 h 970820"/>
                <a:gd name="connsiteX7" fmla="*/ 477332 w 972144"/>
                <a:gd name="connsiteY7" fmla="*/ 970820 h 970820"/>
                <a:gd name="connsiteX8" fmla="*/ 472098 w 972144"/>
                <a:gd name="connsiteY8" fmla="*/ 970820 h 970820"/>
                <a:gd name="connsiteX9" fmla="*/ 441642 w 972144"/>
                <a:gd name="connsiteY9" fmla="*/ 969109 h 970820"/>
                <a:gd name="connsiteX10" fmla="*/ 441642 w 972144"/>
                <a:gd name="connsiteY10" fmla="*/ 969109 h 970820"/>
                <a:gd name="connsiteX11" fmla="*/ 2068 w 972144"/>
                <a:gd name="connsiteY11" fmla="*/ 441187 h 970820"/>
                <a:gd name="connsiteX12" fmla="*/ 530535 w 972144"/>
                <a:gd name="connsiteY12" fmla="*/ 2066 h 970820"/>
                <a:gd name="connsiteX13" fmla="*/ 972145 w 972144"/>
                <a:gd name="connsiteY13" fmla="*/ 485550 h 97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2144" h="970820">
                  <a:moveTo>
                    <a:pt x="971098" y="485645"/>
                  </a:moveTo>
                  <a:cubicBezTo>
                    <a:pt x="971126" y="734322"/>
                    <a:pt x="783074" y="942826"/>
                    <a:pt x="535484" y="968633"/>
                  </a:cubicBezTo>
                  <a:lnTo>
                    <a:pt x="535484" y="968633"/>
                  </a:lnTo>
                  <a:cubicBezTo>
                    <a:pt x="524444" y="969774"/>
                    <a:pt x="513213" y="970535"/>
                    <a:pt x="501982" y="970820"/>
                  </a:cubicBezTo>
                  <a:lnTo>
                    <a:pt x="496843" y="970820"/>
                  </a:lnTo>
                  <a:lnTo>
                    <a:pt x="496843" y="970820"/>
                  </a:lnTo>
                  <a:cubicBezTo>
                    <a:pt x="493131" y="970820"/>
                    <a:pt x="489515" y="970820"/>
                    <a:pt x="485803" y="970820"/>
                  </a:cubicBezTo>
                  <a:lnTo>
                    <a:pt x="477332" y="970820"/>
                  </a:lnTo>
                  <a:lnTo>
                    <a:pt x="472098" y="970820"/>
                  </a:lnTo>
                  <a:cubicBezTo>
                    <a:pt x="461914" y="970820"/>
                    <a:pt x="451730" y="969964"/>
                    <a:pt x="441642" y="969109"/>
                  </a:cubicBezTo>
                  <a:lnTo>
                    <a:pt x="441642" y="969109"/>
                  </a:lnTo>
                  <a:cubicBezTo>
                    <a:pt x="174325" y="944587"/>
                    <a:pt x="-22479" y="708228"/>
                    <a:pt x="2068" y="441187"/>
                  </a:cubicBezTo>
                  <a:cubicBezTo>
                    <a:pt x="26615" y="174145"/>
                    <a:pt x="263218" y="-22456"/>
                    <a:pt x="530535" y="2066"/>
                  </a:cubicBezTo>
                  <a:cubicBezTo>
                    <a:pt x="780688" y="25013"/>
                    <a:pt x="972125" y="234603"/>
                    <a:pt x="972145" y="485550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4" name="Vrije vorm 63">
              <a:extLst>
                <a:ext uri="{FF2B5EF4-FFF2-40B4-BE49-F238E27FC236}">
                  <a16:creationId xmlns:a16="http://schemas.microsoft.com/office/drawing/2014/main" id="{838282B9-6F77-064F-9B41-E1A7489526C0}"/>
                </a:ext>
              </a:extLst>
            </p:cNvPr>
            <p:cNvSpPr/>
            <p:nvPr/>
          </p:nvSpPr>
          <p:spPr>
            <a:xfrm>
              <a:off x="10366843" y="-1629723"/>
              <a:ext cx="498470" cy="609840"/>
            </a:xfrm>
            <a:custGeom>
              <a:avLst/>
              <a:gdLst>
                <a:gd name="connsiteX0" fmla="*/ 344822 w 697634"/>
                <a:gd name="connsiteY0" fmla="*/ 673902 h 853501"/>
                <a:gd name="connsiteX1" fmla="*/ 349010 w 697634"/>
                <a:gd name="connsiteY1" fmla="*/ 667247 h 853501"/>
                <a:gd name="connsiteX2" fmla="*/ 354340 w 697634"/>
                <a:gd name="connsiteY2" fmla="*/ 678656 h 853501"/>
                <a:gd name="connsiteX3" fmla="*/ 341777 w 697634"/>
                <a:gd name="connsiteY3" fmla="*/ 678656 h 853501"/>
                <a:gd name="connsiteX4" fmla="*/ 344822 w 697634"/>
                <a:gd name="connsiteY4" fmla="*/ 673902 h 853501"/>
                <a:gd name="connsiteX5" fmla="*/ 697635 w 697634"/>
                <a:gd name="connsiteY5" fmla="*/ 417196 h 853501"/>
                <a:gd name="connsiteX6" fmla="*/ 677172 w 697634"/>
                <a:gd name="connsiteY6" fmla="*/ 341135 h 853501"/>
                <a:gd name="connsiteX7" fmla="*/ 667655 w 697634"/>
                <a:gd name="connsiteY7" fmla="*/ 246058 h 853501"/>
                <a:gd name="connsiteX8" fmla="*/ 581998 w 697634"/>
                <a:gd name="connsiteY8" fmla="*/ 120462 h 853501"/>
                <a:gd name="connsiteX9" fmla="*/ 498815 w 697634"/>
                <a:gd name="connsiteY9" fmla="*/ 55144 h 853501"/>
                <a:gd name="connsiteX10" fmla="*/ 489298 w 697634"/>
                <a:gd name="connsiteY10" fmla="*/ 55715 h 853501"/>
                <a:gd name="connsiteX11" fmla="*/ 409636 w 697634"/>
                <a:gd name="connsiteY11" fmla="*/ 0 h 853501"/>
                <a:gd name="connsiteX12" fmla="*/ 348820 w 697634"/>
                <a:gd name="connsiteY12" fmla="*/ 66554 h 853501"/>
                <a:gd name="connsiteX13" fmla="*/ 288003 w 697634"/>
                <a:gd name="connsiteY13" fmla="*/ 0 h 853501"/>
                <a:gd name="connsiteX14" fmla="*/ 208342 w 697634"/>
                <a:gd name="connsiteY14" fmla="*/ 55715 h 853501"/>
                <a:gd name="connsiteX15" fmla="*/ 198825 w 697634"/>
                <a:gd name="connsiteY15" fmla="*/ 55144 h 853501"/>
                <a:gd name="connsiteX16" fmla="*/ 115737 w 697634"/>
                <a:gd name="connsiteY16" fmla="*/ 120462 h 853501"/>
                <a:gd name="connsiteX17" fmla="*/ 30080 w 697634"/>
                <a:gd name="connsiteY17" fmla="*/ 246153 h 853501"/>
                <a:gd name="connsiteX18" fmla="*/ 20563 w 697634"/>
                <a:gd name="connsiteY18" fmla="*/ 341230 h 853501"/>
                <a:gd name="connsiteX19" fmla="*/ 5 w 697634"/>
                <a:gd name="connsiteY19" fmla="*/ 417291 h 853501"/>
                <a:gd name="connsiteX20" fmla="*/ 57110 w 697634"/>
                <a:gd name="connsiteY20" fmla="*/ 534425 h 853501"/>
                <a:gd name="connsiteX21" fmla="*/ 55397 w 697634"/>
                <a:gd name="connsiteY21" fmla="*/ 556007 h 853501"/>
                <a:gd name="connsiteX22" fmla="*/ 157233 w 697634"/>
                <a:gd name="connsiteY22" fmla="*/ 683695 h 853501"/>
                <a:gd name="connsiteX23" fmla="*/ 253455 w 697634"/>
                <a:gd name="connsiteY23" fmla="*/ 736273 h 853501"/>
                <a:gd name="connsiteX24" fmla="*/ 308275 w 697634"/>
                <a:gd name="connsiteY24" fmla="*/ 716402 h 853501"/>
                <a:gd name="connsiteX25" fmla="*/ 304373 w 697634"/>
                <a:gd name="connsiteY25" fmla="*/ 851790 h 853501"/>
                <a:gd name="connsiteX26" fmla="*/ 334829 w 697634"/>
                <a:gd name="connsiteY26" fmla="*/ 853502 h 853501"/>
                <a:gd name="connsiteX27" fmla="*/ 340064 w 697634"/>
                <a:gd name="connsiteY27" fmla="*/ 853502 h 853501"/>
                <a:gd name="connsiteX28" fmla="*/ 348534 w 697634"/>
                <a:gd name="connsiteY28" fmla="*/ 853502 h 853501"/>
                <a:gd name="connsiteX29" fmla="*/ 359575 w 697634"/>
                <a:gd name="connsiteY29" fmla="*/ 853502 h 853501"/>
                <a:gd name="connsiteX30" fmla="*/ 359575 w 697634"/>
                <a:gd name="connsiteY30" fmla="*/ 853502 h 853501"/>
                <a:gd name="connsiteX31" fmla="*/ 364714 w 697634"/>
                <a:gd name="connsiteY31" fmla="*/ 853502 h 853501"/>
                <a:gd name="connsiteX32" fmla="*/ 398215 w 697634"/>
                <a:gd name="connsiteY32" fmla="*/ 851315 h 853501"/>
                <a:gd name="connsiteX33" fmla="*/ 394599 w 697634"/>
                <a:gd name="connsiteY33" fmla="*/ 723247 h 853501"/>
                <a:gd name="connsiteX34" fmla="*/ 443138 w 697634"/>
                <a:gd name="connsiteY34" fmla="*/ 736463 h 853501"/>
                <a:gd name="connsiteX35" fmla="*/ 539264 w 697634"/>
                <a:gd name="connsiteY35" fmla="*/ 683885 h 853501"/>
                <a:gd name="connsiteX36" fmla="*/ 641291 w 697634"/>
                <a:gd name="connsiteY36" fmla="*/ 556198 h 853501"/>
                <a:gd name="connsiteX37" fmla="*/ 639578 w 697634"/>
                <a:gd name="connsiteY37" fmla="*/ 534615 h 853501"/>
                <a:gd name="connsiteX38" fmla="*/ 696968 w 697634"/>
                <a:gd name="connsiteY38" fmla="*/ 417101 h 85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634" h="853501">
                  <a:moveTo>
                    <a:pt x="344822" y="673902"/>
                  </a:moveTo>
                  <a:cubicBezTo>
                    <a:pt x="346250" y="671716"/>
                    <a:pt x="347678" y="669529"/>
                    <a:pt x="349010" y="667247"/>
                  </a:cubicBezTo>
                  <a:cubicBezTo>
                    <a:pt x="350556" y="671153"/>
                    <a:pt x="352336" y="674963"/>
                    <a:pt x="354340" y="678656"/>
                  </a:cubicBezTo>
                  <a:lnTo>
                    <a:pt x="341777" y="678656"/>
                  </a:lnTo>
                  <a:cubicBezTo>
                    <a:pt x="342348" y="677135"/>
                    <a:pt x="343395" y="675519"/>
                    <a:pt x="344822" y="673902"/>
                  </a:cubicBezTo>
                  <a:close/>
                  <a:moveTo>
                    <a:pt x="697635" y="417196"/>
                  </a:moveTo>
                  <a:cubicBezTo>
                    <a:pt x="697666" y="390481"/>
                    <a:pt x="690605" y="364235"/>
                    <a:pt x="677172" y="341135"/>
                  </a:cubicBezTo>
                  <a:cubicBezTo>
                    <a:pt x="690446" y="309896"/>
                    <a:pt x="686858" y="274052"/>
                    <a:pt x="667655" y="246058"/>
                  </a:cubicBezTo>
                  <a:cubicBezTo>
                    <a:pt x="666277" y="191019"/>
                    <a:pt x="632767" y="141885"/>
                    <a:pt x="581998" y="120462"/>
                  </a:cubicBezTo>
                  <a:cubicBezTo>
                    <a:pt x="571948" y="82598"/>
                    <a:pt x="538019" y="55956"/>
                    <a:pt x="498815" y="55144"/>
                  </a:cubicBezTo>
                  <a:cubicBezTo>
                    <a:pt x="495634" y="55156"/>
                    <a:pt x="492457" y="55346"/>
                    <a:pt x="489298" y="55715"/>
                  </a:cubicBezTo>
                  <a:cubicBezTo>
                    <a:pt x="476520" y="22716"/>
                    <a:pt x="445047" y="704"/>
                    <a:pt x="409636" y="0"/>
                  </a:cubicBezTo>
                  <a:cubicBezTo>
                    <a:pt x="386033" y="0"/>
                    <a:pt x="359099" y="19015"/>
                    <a:pt x="348820" y="66554"/>
                  </a:cubicBezTo>
                  <a:cubicBezTo>
                    <a:pt x="334924" y="19966"/>
                    <a:pt x="311606" y="0"/>
                    <a:pt x="288003" y="0"/>
                  </a:cubicBezTo>
                  <a:cubicBezTo>
                    <a:pt x="252593" y="704"/>
                    <a:pt x="221119" y="22716"/>
                    <a:pt x="208342" y="55715"/>
                  </a:cubicBezTo>
                  <a:cubicBezTo>
                    <a:pt x="205183" y="55350"/>
                    <a:pt x="202005" y="55159"/>
                    <a:pt x="198825" y="55144"/>
                  </a:cubicBezTo>
                  <a:cubicBezTo>
                    <a:pt x="159656" y="55998"/>
                    <a:pt x="125777" y="82632"/>
                    <a:pt x="115737" y="120462"/>
                  </a:cubicBezTo>
                  <a:cubicBezTo>
                    <a:pt x="64953" y="141918"/>
                    <a:pt x="31445" y="191087"/>
                    <a:pt x="30080" y="246153"/>
                  </a:cubicBezTo>
                  <a:cubicBezTo>
                    <a:pt x="10894" y="274154"/>
                    <a:pt x="7307" y="309988"/>
                    <a:pt x="20563" y="341230"/>
                  </a:cubicBezTo>
                  <a:cubicBezTo>
                    <a:pt x="7092" y="364319"/>
                    <a:pt x="-2" y="390566"/>
                    <a:pt x="5" y="417291"/>
                  </a:cubicBezTo>
                  <a:cubicBezTo>
                    <a:pt x="-371" y="463114"/>
                    <a:pt x="20764" y="506467"/>
                    <a:pt x="57110" y="534425"/>
                  </a:cubicBezTo>
                  <a:cubicBezTo>
                    <a:pt x="55964" y="541562"/>
                    <a:pt x="55392" y="548779"/>
                    <a:pt x="55397" y="556007"/>
                  </a:cubicBezTo>
                  <a:cubicBezTo>
                    <a:pt x="55396" y="620279"/>
                    <a:pt x="99843" y="674378"/>
                    <a:pt x="157233" y="683695"/>
                  </a:cubicBezTo>
                  <a:cubicBezTo>
                    <a:pt x="178620" y="716049"/>
                    <a:pt x="214647" y="735735"/>
                    <a:pt x="253455" y="736273"/>
                  </a:cubicBezTo>
                  <a:cubicBezTo>
                    <a:pt x="273510" y="736356"/>
                    <a:pt x="292941" y="729313"/>
                    <a:pt x="308275" y="716402"/>
                  </a:cubicBezTo>
                  <a:lnTo>
                    <a:pt x="304373" y="851790"/>
                  </a:lnTo>
                  <a:cubicBezTo>
                    <a:pt x="314462" y="852646"/>
                    <a:pt x="324645" y="853312"/>
                    <a:pt x="334829" y="853502"/>
                  </a:cubicBezTo>
                  <a:lnTo>
                    <a:pt x="340064" y="853502"/>
                  </a:lnTo>
                  <a:lnTo>
                    <a:pt x="348534" y="853502"/>
                  </a:lnTo>
                  <a:cubicBezTo>
                    <a:pt x="352246" y="853502"/>
                    <a:pt x="355863" y="853502"/>
                    <a:pt x="359575" y="853502"/>
                  </a:cubicBezTo>
                  <a:lnTo>
                    <a:pt x="359575" y="853502"/>
                  </a:lnTo>
                  <a:lnTo>
                    <a:pt x="364714" y="853502"/>
                  </a:lnTo>
                  <a:cubicBezTo>
                    <a:pt x="375945" y="853502"/>
                    <a:pt x="387175" y="852456"/>
                    <a:pt x="398215" y="851315"/>
                  </a:cubicBezTo>
                  <a:lnTo>
                    <a:pt x="394599" y="723247"/>
                  </a:lnTo>
                  <a:cubicBezTo>
                    <a:pt x="409299" y="731922"/>
                    <a:pt x="426064" y="736486"/>
                    <a:pt x="443138" y="736463"/>
                  </a:cubicBezTo>
                  <a:cubicBezTo>
                    <a:pt x="481925" y="735944"/>
                    <a:pt x="517931" y="716250"/>
                    <a:pt x="539264" y="683885"/>
                  </a:cubicBezTo>
                  <a:cubicBezTo>
                    <a:pt x="596369" y="674378"/>
                    <a:pt x="641291" y="620469"/>
                    <a:pt x="641291" y="556198"/>
                  </a:cubicBezTo>
                  <a:cubicBezTo>
                    <a:pt x="641300" y="548969"/>
                    <a:pt x="640727" y="541752"/>
                    <a:pt x="639578" y="534615"/>
                  </a:cubicBezTo>
                  <a:cubicBezTo>
                    <a:pt x="676115" y="506616"/>
                    <a:pt x="697366" y="463100"/>
                    <a:pt x="696968" y="417101"/>
                  </a:cubicBezTo>
                  <a:close/>
                </a:path>
              </a:pathLst>
            </a:custGeom>
            <a:solidFill>
              <a:srgbClr val="E8A326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5" name="Vrije vorm 64">
              <a:extLst>
                <a:ext uri="{FF2B5EF4-FFF2-40B4-BE49-F238E27FC236}">
                  <a16:creationId xmlns:a16="http://schemas.microsoft.com/office/drawing/2014/main" id="{22583976-DAFA-3E49-9435-64E74A2D5A85}"/>
                </a:ext>
              </a:extLst>
            </p:cNvPr>
            <p:cNvSpPr/>
            <p:nvPr/>
          </p:nvSpPr>
          <p:spPr>
            <a:xfrm>
              <a:off x="10436686" y="-1453435"/>
              <a:ext cx="15096" cy="15081"/>
            </a:xfrm>
            <a:custGeom>
              <a:avLst/>
              <a:gdLst>
                <a:gd name="connsiteX0" fmla="*/ 10469 w 21128"/>
                <a:gd name="connsiteY0" fmla="*/ 21107 h 21106"/>
                <a:gd name="connsiteX1" fmla="*/ 21128 w 21128"/>
                <a:gd name="connsiteY1" fmla="*/ 10649 h 21106"/>
                <a:gd name="connsiteX2" fmla="*/ 10660 w 21128"/>
                <a:gd name="connsiteY2" fmla="*/ 0 h 21106"/>
                <a:gd name="connsiteX3" fmla="*/ 0 w 21128"/>
                <a:gd name="connsiteY3" fmla="*/ 10458 h 21106"/>
                <a:gd name="connsiteX4" fmla="*/ 0 w 21128"/>
                <a:gd name="connsiteY4" fmla="*/ 10553 h 21106"/>
                <a:gd name="connsiteX5" fmla="*/ 10469 w 21128"/>
                <a:gd name="connsiteY5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28" h="21106">
                  <a:moveTo>
                    <a:pt x="10469" y="21107"/>
                  </a:moveTo>
                  <a:cubicBezTo>
                    <a:pt x="16304" y="21159"/>
                    <a:pt x="21076" y="16477"/>
                    <a:pt x="21128" y="10649"/>
                  </a:cubicBezTo>
                  <a:cubicBezTo>
                    <a:pt x="21181" y="4820"/>
                    <a:pt x="16494" y="53"/>
                    <a:pt x="10660" y="0"/>
                  </a:cubicBezTo>
                  <a:cubicBezTo>
                    <a:pt x="4825" y="-52"/>
                    <a:pt x="53" y="4630"/>
                    <a:pt x="0" y="10458"/>
                  </a:cubicBezTo>
                  <a:cubicBezTo>
                    <a:pt x="0" y="10490"/>
                    <a:pt x="0" y="10522"/>
                    <a:pt x="0" y="10553"/>
                  </a:cubicBezTo>
                  <a:cubicBezTo>
                    <a:pt x="0" y="16345"/>
                    <a:pt x="4672" y="21054"/>
                    <a:pt x="10469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6" name="Vrije vorm 65">
              <a:extLst>
                <a:ext uri="{FF2B5EF4-FFF2-40B4-BE49-F238E27FC236}">
                  <a16:creationId xmlns:a16="http://schemas.microsoft.com/office/drawing/2014/main" id="{29C5E208-5AB4-B046-893E-6A9D5A86A7F0}"/>
                </a:ext>
              </a:extLst>
            </p:cNvPr>
            <p:cNvSpPr/>
            <p:nvPr/>
          </p:nvSpPr>
          <p:spPr>
            <a:xfrm>
              <a:off x="10648790" y="-1543243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7" name="Vrije vorm 66">
              <a:extLst>
                <a:ext uri="{FF2B5EF4-FFF2-40B4-BE49-F238E27FC236}">
                  <a16:creationId xmlns:a16="http://schemas.microsoft.com/office/drawing/2014/main" id="{CB72C61B-9F2F-AA4E-A601-ACF6AAD09E36}"/>
                </a:ext>
              </a:extLst>
            </p:cNvPr>
            <p:cNvSpPr/>
            <p:nvPr/>
          </p:nvSpPr>
          <p:spPr>
            <a:xfrm>
              <a:off x="10781534" y="-1371779"/>
              <a:ext cx="15096" cy="15081"/>
            </a:xfrm>
            <a:custGeom>
              <a:avLst/>
              <a:gdLst>
                <a:gd name="connsiteX0" fmla="*/ 0 w 21128"/>
                <a:gd name="connsiteY0" fmla="*/ 10554 h 21106"/>
                <a:gd name="connsiteX1" fmla="*/ 10565 w 21128"/>
                <a:gd name="connsiteY1" fmla="*/ 21107 h 21106"/>
                <a:gd name="connsiteX2" fmla="*/ 21129 w 21128"/>
                <a:gd name="connsiteY2" fmla="*/ 10553 h 21106"/>
                <a:gd name="connsiteX3" fmla="*/ 10564 w 21128"/>
                <a:gd name="connsiteY3" fmla="*/ 0 h 21106"/>
                <a:gd name="connsiteX4" fmla="*/ 10469 w 21128"/>
                <a:gd name="connsiteY4" fmla="*/ 0 h 21106"/>
                <a:gd name="connsiteX5" fmla="*/ 0 w 21128"/>
                <a:gd name="connsiteY5" fmla="*/ 10554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28" h="21106">
                  <a:moveTo>
                    <a:pt x="0" y="10554"/>
                  </a:moveTo>
                  <a:cubicBezTo>
                    <a:pt x="0" y="16382"/>
                    <a:pt x="4730" y="21107"/>
                    <a:pt x="10565" y="21107"/>
                  </a:cubicBez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8" y="4725"/>
                    <a:pt x="16399" y="0"/>
                    <a:pt x="10564" y="0"/>
                  </a:cubicBezTo>
                  <a:cubicBezTo>
                    <a:pt x="10532" y="0"/>
                    <a:pt x="10501" y="0"/>
                    <a:pt x="10469" y="0"/>
                  </a:cubicBezTo>
                  <a:cubicBezTo>
                    <a:pt x="4672" y="53"/>
                    <a:pt x="0" y="4762"/>
                    <a:pt x="0" y="10554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8" name="Vrije vorm 67">
              <a:extLst>
                <a:ext uri="{FF2B5EF4-FFF2-40B4-BE49-F238E27FC236}">
                  <a16:creationId xmlns:a16="http://schemas.microsoft.com/office/drawing/2014/main" id="{A8B5873C-668F-1E41-B83E-93C1C42D9843}"/>
                </a:ext>
              </a:extLst>
            </p:cNvPr>
            <p:cNvSpPr/>
            <p:nvPr/>
          </p:nvSpPr>
          <p:spPr>
            <a:xfrm>
              <a:off x="10754400" y="-1487469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9" name="Vrije vorm 68">
              <a:extLst>
                <a:ext uri="{FF2B5EF4-FFF2-40B4-BE49-F238E27FC236}">
                  <a16:creationId xmlns:a16="http://schemas.microsoft.com/office/drawing/2014/main" id="{EAEF01EE-C320-4348-9658-C1DDC88895C1}"/>
                </a:ext>
              </a:extLst>
            </p:cNvPr>
            <p:cNvSpPr/>
            <p:nvPr/>
          </p:nvSpPr>
          <p:spPr>
            <a:xfrm>
              <a:off x="10719854" y="-1525785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0" name="Vrije vorm 69">
              <a:extLst>
                <a:ext uri="{FF2B5EF4-FFF2-40B4-BE49-F238E27FC236}">
                  <a16:creationId xmlns:a16="http://schemas.microsoft.com/office/drawing/2014/main" id="{5328C739-3622-B740-9497-E757C3948312}"/>
                </a:ext>
              </a:extLst>
            </p:cNvPr>
            <p:cNvSpPr/>
            <p:nvPr/>
          </p:nvSpPr>
          <p:spPr>
            <a:xfrm>
              <a:off x="10731619" y="-1537537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1" name="Vrije vorm 70">
              <a:extLst>
                <a:ext uri="{FF2B5EF4-FFF2-40B4-BE49-F238E27FC236}">
                  <a16:creationId xmlns:a16="http://schemas.microsoft.com/office/drawing/2014/main" id="{4617CE2F-3FBC-A541-B6EA-60B045226CBB}"/>
                </a:ext>
              </a:extLst>
            </p:cNvPr>
            <p:cNvSpPr/>
            <p:nvPr/>
          </p:nvSpPr>
          <p:spPr>
            <a:xfrm>
              <a:off x="10515571" y="-1512605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2" name="Vrije vorm 71">
              <a:extLst>
                <a:ext uri="{FF2B5EF4-FFF2-40B4-BE49-F238E27FC236}">
                  <a16:creationId xmlns:a16="http://schemas.microsoft.com/office/drawing/2014/main" id="{7910B3BD-4750-D843-9B9E-7B934F358083}"/>
                </a:ext>
              </a:extLst>
            </p:cNvPr>
            <p:cNvSpPr/>
            <p:nvPr/>
          </p:nvSpPr>
          <p:spPr>
            <a:xfrm>
              <a:off x="10533116" y="-1504249"/>
              <a:ext cx="15096" cy="15081"/>
            </a:xfrm>
            <a:custGeom>
              <a:avLst/>
              <a:gdLst>
                <a:gd name="connsiteX0" fmla="*/ 21129 w 21128"/>
                <a:gd name="connsiteY0" fmla="*/ 10553 h 21106"/>
                <a:gd name="connsiteX1" fmla="*/ 10564 w 21128"/>
                <a:gd name="connsiteY1" fmla="*/ 21107 h 21106"/>
                <a:gd name="connsiteX2" fmla="*/ 0 w 21128"/>
                <a:gd name="connsiteY2" fmla="*/ 10553 h 21106"/>
                <a:gd name="connsiteX3" fmla="*/ 10564 w 21128"/>
                <a:gd name="connsiteY3" fmla="*/ 0 h 21106"/>
                <a:gd name="connsiteX4" fmla="*/ 21129 w 21128"/>
                <a:gd name="connsiteY4" fmla="*/ 10553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21129" y="10553"/>
                  </a:moveTo>
                  <a:cubicBezTo>
                    <a:pt x="21129" y="16382"/>
                    <a:pt x="16399" y="21107"/>
                    <a:pt x="10564" y="21107"/>
                  </a:cubicBezTo>
                  <a:cubicBezTo>
                    <a:pt x="4730" y="21107"/>
                    <a:pt x="0" y="16382"/>
                    <a:pt x="0" y="10553"/>
                  </a:cubicBezTo>
                  <a:cubicBezTo>
                    <a:pt x="0" y="4725"/>
                    <a:pt x="4730" y="0"/>
                    <a:pt x="10564" y="0"/>
                  </a:cubicBezTo>
                  <a:cubicBezTo>
                    <a:pt x="16399" y="0"/>
                    <a:pt x="21129" y="4725"/>
                    <a:pt x="21129" y="10553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3" name="Vrije vorm 72">
              <a:extLst>
                <a:ext uri="{FF2B5EF4-FFF2-40B4-BE49-F238E27FC236}">
                  <a16:creationId xmlns:a16="http://schemas.microsoft.com/office/drawing/2014/main" id="{43B72EDD-BD62-CB45-9BE0-B8453CD4DD85}"/>
                </a:ext>
              </a:extLst>
            </p:cNvPr>
            <p:cNvSpPr/>
            <p:nvPr/>
          </p:nvSpPr>
          <p:spPr>
            <a:xfrm>
              <a:off x="10704077" y="-1312948"/>
              <a:ext cx="15096" cy="15081"/>
            </a:xfrm>
            <a:custGeom>
              <a:avLst/>
              <a:gdLst>
                <a:gd name="connsiteX0" fmla="*/ 21129 w 21128"/>
                <a:gd name="connsiteY0" fmla="*/ 10553 h 21106"/>
                <a:gd name="connsiteX1" fmla="*/ 10564 w 21128"/>
                <a:gd name="connsiteY1" fmla="*/ 0 h 21106"/>
                <a:gd name="connsiteX2" fmla="*/ 0 w 21128"/>
                <a:gd name="connsiteY2" fmla="*/ 10553 h 21106"/>
                <a:gd name="connsiteX3" fmla="*/ 10564 w 21128"/>
                <a:gd name="connsiteY3" fmla="*/ 21107 h 21106"/>
                <a:gd name="connsiteX4" fmla="*/ 21129 w 21128"/>
                <a:gd name="connsiteY4" fmla="*/ 10553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21129" y="10553"/>
                  </a:move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ubicBezTo>
                    <a:pt x="16399" y="21107"/>
                    <a:pt x="21129" y="16382"/>
                    <a:pt x="21129" y="10553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4" name="Vrije vorm 73">
              <a:extLst>
                <a:ext uri="{FF2B5EF4-FFF2-40B4-BE49-F238E27FC236}">
                  <a16:creationId xmlns:a16="http://schemas.microsoft.com/office/drawing/2014/main" id="{86127CFF-BBFD-AA46-9B80-42CD9EFF3F1B}"/>
                </a:ext>
              </a:extLst>
            </p:cNvPr>
            <p:cNvSpPr/>
            <p:nvPr/>
          </p:nvSpPr>
          <p:spPr>
            <a:xfrm>
              <a:off x="10412961" y="-1568515"/>
              <a:ext cx="409873" cy="550612"/>
            </a:xfrm>
            <a:custGeom>
              <a:avLst/>
              <a:gdLst>
                <a:gd name="connsiteX0" fmla="*/ 571228 w 573638"/>
                <a:gd name="connsiteY0" fmla="*/ 230370 h 770609"/>
                <a:gd name="connsiteX1" fmla="*/ 571228 w 573638"/>
                <a:gd name="connsiteY1" fmla="*/ 230370 h 770609"/>
                <a:gd name="connsiteX2" fmla="*/ 558979 w 573638"/>
                <a:gd name="connsiteY2" fmla="*/ 230341 h 770609"/>
                <a:gd name="connsiteX3" fmla="*/ 558950 w 573638"/>
                <a:gd name="connsiteY3" fmla="*/ 230370 h 770609"/>
                <a:gd name="connsiteX4" fmla="*/ 538868 w 573638"/>
                <a:gd name="connsiteY4" fmla="*/ 250432 h 770609"/>
                <a:gd name="connsiteX5" fmla="*/ 528494 w 573638"/>
                <a:gd name="connsiteY5" fmla="*/ 240163 h 770609"/>
                <a:gd name="connsiteX6" fmla="*/ 544388 w 573638"/>
                <a:gd name="connsiteY6" fmla="*/ 224190 h 770609"/>
                <a:gd name="connsiteX7" fmla="*/ 546863 w 573638"/>
                <a:gd name="connsiteY7" fmla="*/ 218010 h 770609"/>
                <a:gd name="connsiteX8" fmla="*/ 546863 w 573638"/>
                <a:gd name="connsiteY8" fmla="*/ 203749 h 770609"/>
                <a:gd name="connsiteX9" fmla="*/ 544388 w 573638"/>
                <a:gd name="connsiteY9" fmla="*/ 197664 h 770609"/>
                <a:gd name="connsiteX10" fmla="*/ 534205 w 573638"/>
                <a:gd name="connsiteY10" fmla="*/ 187491 h 770609"/>
                <a:gd name="connsiteX11" fmla="*/ 528113 w 573638"/>
                <a:gd name="connsiteY11" fmla="*/ 184924 h 770609"/>
                <a:gd name="connsiteX12" fmla="*/ 528113 w 573638"/>
                <a:gd name="connsiteY12" fmla="*/ 184924 h 770609"/>
                <a:gd name="connsiteX13" fmla="*/ 519327 w 573638"/>
                <a:gd name="connsiteY13" fmla="*/ 193449 h 770609"/>
                <a:gd name="connsiteX14" fmla="*/ 521927 w 573638"/>
                <a:gd name="connsiteY14" fmla="*/ 199756 h 770609"/>
                <a:gd name="connsiteX15" fmla="*/ 529541 w 573638"/>
                <a:gd name="connsiteY15" fmla="*/ 207362 h 770609"/>
                <a:gd name="connsiteX16" fmla="*/ 529541 w 573638"/>
                <a:gd name="connsiteY16" fmla="*/ 214683 h 770609"/>
                <a:gd name="connsiteX17" fmla="*/ 496420 w 573638"/>
                <a:gd name="connsiteY17" fmla="*/ 247769 h 770609"/>
                <a:gd name="connsiteX18" fmla="*/ 496420 w 573638"/>
                <a:gd name="connsiteY18" fmla="*/ 191864 h 770609"/>
                <a:gd name="connsiteX19" fmla="*/ 516788 w 573638"/>
                <a:gd name="connsiteY19" fmla="*/ 171518 h 770609"/>
                <a:gd name="connsiteX20" fmla="*/ 519358 w 573638"/>
                <a:gd name="connsiteY20" fmla="*/ 165338 h 770609"/>
                <a:gd name="connsiteX21" fmla="*/ 519357 w 573638"/>
                <a:gd name="connsiteY21" fmla="*/ 145657 h 770609"/>
                <a:gd name="connsiteX22" fmla="*/ 509737 w 573638"/>
                <a:gd name="connsiteY22" fmla="*/ 137868 h 770609"/>
                <a:gd name="connsiteX23" fmla="*/ 501940 w 573638"/>
                <a:gd name="connsiteY23" fmla="*/ 145657 h 770609"/>
                <a:gd name="connsiteX24" fmla="*/ 501940 w 573638"/>
                <a:gd name="connsiteY24" fmla="*/ 161820 h 770609"/>
                <a:gd name="connsiteX25" fmla="*/ 496516 w 573638"/>
                <a:gd name="connsiteY25" fmla="*/ 167240 h 770609"/>
                <a:gd name="connsiteX26" fmla="*/ 496516 w 573638"/>
                <a:gd name="connsiteY26" fmla="*/ 148795 h 770609"/>
                <a:gd name="connsiteX27" fmla="*/ 486895 w 573638"/>
                <a:gd name="connsiteY27" fmla="*/ 141006 h 770609"/>
                <a:gd name="connsiteX28" fmla="*/ 479099 w 573638"/>
                <a:gd name="connsiteY28" fmla="*/ 148795 h 770609"/>
                <a:gd name="connsiteX29" fmla="*/ 479099 w 573638"/>
                <a:gd name="connsiteY29" fmla="*/ 157637 h 770609"/>
                <a:gd name="connsiteX30" fmla="*/ 470247 w 573638"/>
                <a:gd name="connsiteY30" fmla="*/ 148890 h 770609"/>
                <a:gd name="connsiteX31" fmla="*/ 470247 w 573638"/>
                <a:gd name="connsiteY31" fmla="*/ 115803 h 770609"/>
                <a:gd name="connsiteX32" fmla="*/ 461586 w 573638"/>
                <a:gd name="connsiteY32" fmla="*/ 107151 h 770609"/>
                <a:gd name="connsiteX33" fmla="*/ 452926 w 573638"/>
                <a:gd name="connsiteY33" fmla="*/ 115803 h 770609"/>
                <a:gd name="connsiteX34" fmla="*/ 452926 w 573638"/>
                <a:gd name="connsiteY34" fmla="*/ 152408 h 770609"/>
                <a:gd name="connsiteX35" fmla="*/ 455495 w 573638"/>
                <a:gd name="connsiteY35" fmla="*/ 158588 h 770609"/>
                <a:gd name="connsiteX36" fmla="*/ 479003 w 573638"/>
                <a:gd name="connsiteY36" fmla="*/ 182167 h 770609"/>
                <a:gd name="connsiteX37" fmla="*/ 479003 w 573638"/>
                <a:gd name="connsiteY37" fmla="*/ 264978 h 770609"/>
                <a:gd name="connsiteX38" fmla="*/ 457208 w 573638"/>
                <a:gd name="connsiteY38" fmla="*/ 286846 h 770609"/>
                <a:gd name="connsiteX39" fmla="*/ 457208 w 573638"/>
                <a:gd name="connsiteY39" fmla="*/ 217155 h 770609"/>
                <a:gd name="connsiteX40" fmla="*/ 447588 w 573638"/>
                <a:gd name="connsiteY40" fmla="*/ 209366 h 770609"/>
                <a:gd name="connsiteX41" fmla="*/ 439791 w 573638"/>
                <a:gd name="connsiteY41" fmla="*/ 217155 h 770609"/>
                <a:gd name="connsiteX42" fmla="*/ 439791 w 573638"/>
                <a:gd name="connsiteY42" fmla="*/ 245678 h 770609"/>
                <a:gd name="connsiteX43" fmla="*/ 410192 w 573638"/>
                <a:gd name="connsiteY43" fmla="*/ 216109 h 770609"/>
                <a:gd name="connsiteX44" fmla="*/ 428085 w 573638"/>
                <a:gd name="connsiteY44" fmla="*/ 198139 h 770609"/>
                <a:gd name="connsiteX45" fmla="*/ 430655 w 573638"/>
                <a:gd name="connsiteY45" fmla="*/ 192055 h 770609"/>
                <a:gd name="connsiteX46" fmla="*/ 430655 w 573638"/>
                <a:gd name="connsiteY46" fmla="*/ 139287 h 770609"/>
                <a:gd name="connsiteX47" fmla="*/ 421994 w 573638"/>
                <a:gd name="connsiteY47" fmla="*/ 130635 h 770609"/>
                <a:gd name="connsiteX48" fmla="*/ 413333 w 573638"/>
                <a:gd name="connsiteY48" fmla="*/ 139287 h 770609"/>
                <a:gd name="connsiteX49" fmla="*/ 413333 w 573638"/>
                <a:gd name="connsiteY49" fmla="*/ 188442 h 770609"/>
                <a:gd name="connsiteX50" fmla="*/ 390491 w 573638"/>
                <a:gd name="connsiteY50" fmla="*/ 211165 h 770609"/>
                <a:gd name="connsiteX51" fmla="*/ 389825 w 573638"/>
                <a:gd name="connsiteY51" fmla="*/ 212211 h 770609"/>
                <a:gd name="connsiteX52" fmla="*/ 378975 w 573638"/>
                <a:gd name="connsiteY52" fmla="*/ 223145 h 770609"/>
                <a:gd name="connsiteX53" fmla="*/ 378946 w 573638"/>
                <a:gd name="connsiteY53" fmla="*/ 235380 h 770609"/>
                <a:gd name="connsiteX54" fmla="*/ 378975 w 573638"/>
                <a:gd name="connsiteY54" fmla="*/ 235409 h 770609"/>
                <a:gd name="connsiteX55" fmla="*/ 391252 w 573638"/>
                <a:gd name="connsiteY55" fmla="*/ 235409 h 770609"/>
                <a:gd name="connsiteX56" fmla="*/ 398105 w 573638"/>
                <a:gd name="connsiteY56" fmla="*/ 228564 h 770609"/>
                <a:gd name="connsiteX57" fmla="*/ 439791 w 573638"/>
                <a:gd name="connsiteY57" fmla="*/ 270207 h 770609"/>
                <a:gd name="connsiteX58" fmla="*/ 397724 w 573638"/>
                <a:gd name="connsiteY58" fmla="*/ 312231 h 770609"/>
                <a:gd name="connsiteX59" fmla="*/ 388207 w 573638"/>
                <a:gd name="connsiteY59" fmla="*/ 302724 h 770609"/>
                <a:gd name="connsiteX60" fmla="*/ 375929 w 573638"/>
                <a:gd name="connsiteY60" fmla="*/ 302724 h 770609"/>
                <a:gd name="connsiteX61" fmla="*/ 375929 w 573638"/>
                <a:gd name="connsiteY61" fmla="*/ 314988 h 770609"/>
                <a:gd name="connsiteX62" fmla="*/ 391443 w 573638"/>
                <a:gd name="connsiteY62" fmla="*/ 330581 h 770609"/>
                <a:gd name="connsiteX63" fmla="*/ 403720 w 573638"/>
                <a:gd name="connsiteY63" fmla="*/ 330581 h 770609"/>
                <a:gd name="connsiteX64" fmla="*/ 407813 w 573638"/>
                <a:gd name="connsiteY64" fmla="*/ 326493 h 770609"/>
                <a:gd name="connsiteX65" fmla="*/ 413428 w 573638"/>
                <a:gd name="connsiteY65" fmla="*/ 332197 h 770609"/>
                <a:gd name="connsiteX66" fmla="*/ 413428 w 573638"/>
                <a:gd name="connsiteY66" fmla="*/ 339518 h 770609"/>
                <a:gd name="connsiteX67" fmla="*/ 423048 w 573638"/>
                <a:gd name="connsiteY67" fmla="*/ 347307 h 770609"/>
                <a:gd name="connsiteX68" fmla="*/ 430845 w 573638"/>
                <a:gd name="connsiteY68" fmla="*/ 339518 h 770609"/>
                <a:gd name="connsiteX69" fmla="*/ 430845 w 573638"/>
                <a:gd name="connsiteY69" fmla="*/ 328775 h 770609"/>
                <a:gd name="connsiteX70" fmla="*/ 428275 w 573638"/>
                <a:gd name="connsiteY70" fmla="*/ 322595 h 770609"/>
                <a:gd name="connsiteX71" fmla="*/ 420090 w 573638"/>
                <a:gd name="connsiteY71" fmla="*/ 314418 h 770609"/>
                <a:gd name="connsiteX72" fmla="*/ 439696 w 573638"/>
                <a:gd name="connsiteY72" fmla="*/ 294832 h 770609"/>
                <a:gd name="connsiteX73" fmla="*/ 439696 w 573638"/>
                <a:gd name="connsiteY73" fmla="*/ 370133 h 770609"/>
                <a:gd name="connsiteX74" fmla="*/ 411144 w 573638"/>
                <a:gd name="connsiteY74" fmla="*/ 398656 h 770609"/>
                <a:gd name="connsiteX75" fmla="*/ 390015 w 573638"/>
                <a:gd name="connsiteY75" fmla="*/ 398656 h 770609"/>
                <a:gd name="connsiteX76" fmla="*/ 397344 w 573638"/>
                <a:gd name="connsiteY76" fmla="*/ 391335 h 770609"/>
                <a:gd name="connsiteX77" fmla="*/ 397373 w 573638"/>
                <a:gd name="connsiteY77" fmla="*/ 379099 h 770609"/>
                <a:gd name="connsiteX78" fmla="*/ 397344 w 573638"/>
                <a:gd name="connsiteY78" fmla="*/ 379070 h 770609"/>
                <a:gd name="connsiteX79" fmla="*/ 353944 w 573638"/>
                <a:gd name="connsiteY79" fmla="*/ 335715 h 770609"/>
                <a:gd name="connsiteX80" fmla="*/ 353944 w 573638"/>
                <a:gd name="connsiteY80" fmla="*/ 302629 h 770609"/>
                <a:gd name="connsiteX81" fmla="*/ 400580 w 573638"/>
                <a:gd name="connsiteY81" fmla="*/ 256136 h 770609"/>
                <a:gd name="connsiteX82" fmla="*/ 400385 w 573638"/>
                <a:gd name="connsiteY82" fmla="*/ 243767 h 770609"/>
                <a:gd name="connsiteX83" fmla="*/ 394488 w 573638"/>
                <a:gd name="connsiteY83" fmla="*/ 241304 h 770609"/>
                <a:gd name="connsiteX84" fmla="*/ 394488 w 573638"/>
                <a:gd name="connsiteY84" fmla="*/ 241304 h 770609"/>
                <a:gd name="connsiteX85" fmla="*/ 388302 w 573638"/>
                <a:gd name="connsiteY85" fmla="*/ 243871 h 770609"/>
                <a:gd name="connsiteX86" fmla="*/ 354039 w 573638"/>
                <a:gd name="connsiteY86" fmla="*/ 278099 h 770609"/>
                <a:gd name="connsiteX87" fmla="*/ 354039 w 573638"/>
                <a:gd name="connsiteY87" fmla="*/ 260985 h 770609"/>
                <a:gd name="connsiteX88" fmla="*/ 344419 w 573638"/>
                <a:gd name="connsiteY88" fmla="*/ 253196 h 770609"/>
                <a:gd name="connsiteX89" fmla="*/ 336622 w 573638"/>
                <a:gd name="connsiteY89" fmla="*/ 260985 h 770609"/>
                <a:gd name="connsiteX90" fmla="*/ 336622 w 573638"/>
                <a:gd name="connsiteY90" fmla="*/ 310235 h 770609"/>
                <a:gd name="connsiteX91" fmla="*/ 329199 w 573638"/>
                <a:gd name="connsiteY91" fmla="*/ 302724 h 770609"/>
                <a:gd name="connsiteX92" fmla="*/ 329199 w 573638"/>
                <a:gd name="connsiteY92" fmla="*/ 283708 h 770609"/>
                <a:gd name="connsiteX93" fmla="*/ 321402 w 573638"/>
                <a:gd name="connsiteY93" fmla="*/ 274098 h 770609"/>
                <a:gd name="connsiteX94" fmla="*/ 311782 w 573638"/>
                <a:gd name="connsiteY94" fmla="*/ 281887 h 770609"/>
                <a:gd name="connsiteX95" fmla="*/ 311782 w 573638"/>
                <a:gd name="connsiteY95" fmla="*/ 283708 h 770609"/>
                <a:gd name="connsiteX96" fmla="*/ 311782 w 573638"/>
                <a:gd name="connsiteY96" fmla="*/ 305956 h 770609"/>
                <a:gd name="connsiteX97" fmla="*/ 314351 w 573638"/>
                <a:gd name="connsiteY97" fmla="*/ 312136 h 770609"/>
                <a:gd name="connsiteX98" fmla="*/ 336622 w 573638"/>
                <a:gd name="connsiteY98" fmla="*/ 334384 h 770609"/>
                <a:gd name="connsiteX99" fmla="*/ 336622 w 573638"/>
                <a:gd name="connsiteY99" fmla="*/ 338758 h 770609"/>
                <a:gd name="connsiteX100" fmla="*/ 339192 w 573638"/>
                <a:gd name="connsiteY100" fmla="*/ 344938 h 770609"/>
                <a:gd name="connsiteX101" fmla="*/ 353087 w 573638"/>
                <a:gd name="connsiteY101" fmla="*/ 358724 h 770609"/>
                <a:gd name="connsiteX102" fmla="*/ 323678 w 573638"/>
                <a:gd name="connsiteY102" fmla="*/ 388102 h 770609"/>
                <a:gd name="connsiteX103" fmla="*/ 323649 w 573638"/>
                <a:gd name="connsiteY103" fmla="*/ 400338 h 770609"/>
                <a:gd name="connsiteX104" fmla="*/ 323678 w 573638"/>
                <a:gd name="connsiteY104" fmla="*/ 400367 h 770609"/>
                <a:gd name="connsiteX105" fmla="*/ 335956 w 573638"/>
                <a:gd name="connsiteY105" fmla="*/ 400367 h 770609"/>
                <a:gd name="connsiteX106" fmla="*/ 365365 w 573638"/>
                <a:gd name="connsiteY106" fmla="*/ 370989 h 770609"/>
                <a:gd name="connsiteX107" fmla="*/ 378975 w 573638"/>
                <a:gd name="connsiteY107" fmla="*/ 384680 h 770609"/>
                <a:gd name="connsiteX108" fmla="*/ 299314 w 573638"/>
                <a:gd name="connsiteY108" fmla="*/ 465114 h 770609"/>
                <a:gd name="connsiteX109" fmla="*/ 299314 w 573638"/>
                <a:gd name="connsiteY109" fmla="*/ 276007 h 770609"/>
                <a:gd name="connsiteX110" fmla="*/ 403340 w 573638"/>
                <a:gd name="connsiteY110" fmla="*/ 172088 h 770609"/>
                <a:gd name="connsiteX111" fmla="*/ 405909 w 573638"/>
                <a:gd name="connsiteY111" fmla="*/ 165908 h 770609"/>
                <a:gd name="connsiteX112" fmla="*/ 405909 w 573638"/>
                <a:gd name="connsiteY112" fmla="*/ 118370 h 770609"/>
                <a:gd name="connsiteX113" fmla="*/ 430845 w 573638"/>
                <a:gd name="connsiteY113" fmla="*/ 93365 h 770609"/>
                <a:gd name="connsiteX114" fmla="*/ 430874 w 573638"/>
                <a:gd name="connsiteY114" fmla="*/ 81129 h 770609"/>
                <a:gd name="connsiteX115" fmla="*/ 430845 w 573638"/>
                <a:gd name="connsiteY115" fmla="*/ 81100 h 770609"/>
                <a:gd name="connsiteX116" fmla="*/ 424754 w 573638"/>
                <a:gd name="connsiteY116" fmla="*/ 78533 h 770609"/>
                <a:gd name="connsiteX117" fmla="*/ 424754 w 573638"/>
                <a:gd name="connsiteY117" fmla="*/ 78533 h 770609"/>
                <a:gd name="connsiteX118" fmla="*/ 418568 w 573638"/>
                <a:gd name="connsiteY118" fmla="*/ 81100 h 770609"/>
                <a:gd name="connsiteX119" fmla="*/ 405909 w 573638"/>
                <a:gd name="connsiteY119" fmla="*/ 93745 h 770609"/>
                <a:gd name="connsiteX120" fmla="*/ 405909 w 573638"/>
                <a:gd name="connsiteY120" fmla="*/ 68930 h 770609"/>
                <a:gd name="connsiteX121" fmla="*/ 403340 w 573638"/>
                <a:gd name="connsiteY121" fmla="*/ 62846 h 770609"/>
                <a:gd name="connsiteX122" fmla="*/ 382687 w 573638"/>
                <a:gd name="connsiteY122" fmla="*/ 42119 h 770609"/>
                <a:gd name="connsiteX123" fmla="*/ 376500 w 573638"/>
                <a:gd name="connsiteY123" fmla="*/ 39647 h 770609"/>
                <a:gd name="connsiteX124" fmla="*/ 376500 w 573638"/>
                <a:gd name="connsiteY124" fmla="*/ 39647 h 770609"/>
                <a:gd name="connsiteX125" fmla="*/ 367810 w 573638"/>
                <a:gd name="connsiteY125" fmla="*/ 48269 h 770609"/>
                <a:gd name="connsiteX126" fmla="*/ 370409 w 573638"/>
                <a:gd name="connsiteY126" fmla="*/ 54479 h 770609"/>
                <a:gd name="connsiteX127" fmla="*/ 388492 w 573638"/>
                <a:gd name="connsiteY127" fmla="*/ 72543 h 770609"/>
                <a:gd name="connsiteX128" fmla="*/ 388492 w 573638"/>
                <a:gd name="connsiteY128" fmla="*/ 162296 h 770609"/>
                <a:gd name="connsiteX129" fmla="*/ 343855 w 573638"/>
                <a:gd name="connsiteY129" fmla="*/ 206982 h 770609"/>
                <a:gd name="connsiteX130" fmla="*/ 343855 w 573638"/>
                <a:gd name="connsiteY130" fmla="*/ 161155 h 770609"/>
                <a:gd name="connsiteX131" fmla="*/ 379832 w 573638"/>
                <a:gd name="connsiteY131" fmla="*/ 125216 h 770609"/>
                <a:gd name="connsiteX132" fmla="*/ 382401 w 573638"/>
                <a:gd name="connsiteY132" fmla="*/ 119131 h 770609"/>
                <a:gd name="connsiteX133" fmla="*/ 382401 w 573638"/>
                <a:gd name="connsiteY133" fmla="*/ 96788 h 770609"/>
                <a:gd name="connsiteX134" fmla="*/ 372781 w 573638"/>
                <a:gd name="connsiteY134" fmla="*/ 88999 h 770609"/>
                <a:gd name="connsiteX135" fmla="*/ 364984 w 573638"/>
                <a:gd name="connsiteY135" fmla="*/ 96788 h 770609"/>
                <a:gd name="connsiteX136" fmla="*/ 364984 w 573638"/>
                <a:gd name="connsiteY136" fmla="*/ 115803 h 770609"/>
                <a:gd name="connsiteX137" fmla="*/ 349851 w 573638"/>
                <a:gd name="connsiteY137" fmla="*/ 130920 h 770609"/>
                <a:gd name="connsiteX138" fmla="*/ 349851 w 573638"/>
                <a:gd name="connsiteY138" fmla="*/ 70452 h 770609"/>
                <a:gd name="connsiteX139" fmla="*/ 340231 w 573638"/>
                <a:gd name="connsiteY139" fmla="*/ 62663 h 770609"/>
                <a:gd name="connsiteX140" fmla="*/ 332434 w 573638"/>
                <a:gd name="connsiteY140" fmla="*/ 70452 h 770609"/>
                <a:gd name="connsiteX141" fmla="*/ 332434 w 573638"/>
                <a:gd name="connsiteY141" fmla="*/ 148129 h 770609"/>
                <a:gd name="connsiteX142" fmla="*/ 329008 w 573638"/>
                <a:gd name="connsiteY142" fmla="*/ 151552 h 770609"/>
                <a:gd name="connsiteX143" fmla="*/ 326438 w 573638"/>
                <a:gd name="connsiteY143" fmla="*/ 157732 h 770609"/>
                <a:gd name="connsiteX144" fmla="*/ 326439 w 573638"/>
                <a:gd name="connsiteY144" fmla="*/ 224285 h 770609"/>
                <a:gd name="connsiteX145" fmla="*/ 299314 w 573638"/>
                <a:gd name="connsiteY145" fmla="*/ 251477 h 770609"/>
                <a:gd name="connsiteX146" fmla="*/ 299314 w 573638"/>
                <a:gd name="connsiteY146" fmla="*/ 84143 h 770609"/>
                <a:gd name="connsiteX147" fmla="*/ 299314 w 573638"/>
                <a:gd name="connsiteY147" fmla="*/ 83097 h 770609"/>
                <a:gd name="connsiteX148" fmla="*/ 319015 w 573638"/>
                <a:gd name="connsiteY148" fmla="*/ 62560 h 770609"/>
                <a:gd name="connsiteX149" fmla="*/ 321585 w 573638"/>
                <a:gd name="connsiteY149" fmla="*/ 56380 h 770609"/>
                <a:gd name="connsiteX150" fmla="*/ 319015 w 573638"/>
                <a:gd name="connsiteY150" fmla="*/ 50200 h 770609"/>
                <a:gd name="connsiteX151" fmla="*/ 312924 w 573638"/>
                <a:gd name="connsiteY151" fmla="*/ 47728 h 770609"/>
                <a:gd name="connsiteX152" fmla="*/ 312924 w 573638"/>
                <a:gd name="connsiteY152" fmla="*/ 47728 h 770609"/>
                <a:gd name="connsiteX153" fmla="*/ 306737 w 573638"/>
                <a:gd name="connsiteY153" fmla="*/ 50200 h 770609"/>
                <a:gd name="connsiteX154" fmla="*/ 288749 w 573638"/>
                <a:gd name="connsiteY154" fmla="*/ 68170 h 770609"/>
                <a:gd name="connsiteX155" fmla="*/ 237736 w 573638"/>
                <a:gd name="connsiteY155" fmla="*/ 17209 h 770609"/>
                <a:gd name="connsiteX156" fmla="*/ 221175 w 573638"/>
                <a:gd name="connsiteY156" fmla="*/ 15593 h 770609"/>
                <a:gd name="connsiteX157" fmla="*/ 222698 w 573638"/>
                <a:gd name="connsiteY157" fmla="*/ 10553 h 770609"/>
                <a:gd name="connsiteX158" fmla="*/ 212134 w 573638"/>
                <a:gd name="connsiteY158" fmla="*/ 0 h 770609"/>
                <a:gd name="connsiteX159" fmla="*/ 201569 w 573638"/>
                <a:gd name="connsiteY159" fmla="*/ 10553 h 770609"/>
                <a:gd name="connsiteX160" fmla="*/ 212134 w 573638"/>
                <a:gd name="connsiteY160" fmla="*/ 21107 h 770609"/>
                <a:gd name="connsiteX161" fmla="*/ 217083 w 573638"/>
                <a:gd name="connsiteY161" fmla="*/ 19681 h 770609"/>
                <a:gd name="connsiteX162" fmla="*/ 218796 w 573638"/>
                <a:gd name="connsiteY162" fmla="*/ 36129 h 770609"/>
                <a:gd name="connsiteX163" fmla="*/ 271903 w 573638"/>
                <a:gd name="connsiteY163" fmla="*/ 89372 h 770609"/>
                <a:gd name="connsiteX164" fmla="*/ 271903 w 573638"/>
                <a:gd name="connsiteY164" fmla="*/ 132917 h 770609"/>
                <a:gd name="connsiteX165" fmla="*/ 235547 w 573638"/>
                <a:gd name="connsiteY165" fmla="*/ 96598 h 770609"/>
                <a:gd name="connsiteX166" fmla="*/ 235547 w 573638"/>
                <a:gd name="connsiteY166" fmla="*/ 64272 h 770609"/>
                <a:gd name="connsiteX167" fmla="*/ 227750 w 573638"/>
                <a:gd name="connsiteY167" fmla="*/ 54661 h 770609"/>
                <a:gd name="connsiteX168" fmla="*/ 218130 w 573638"/>
                <a:gd name="connsiteY168" fmla="*/ 62450 h 770609"/>
                <a:gd name="connsiteX169" fmla="*/ 218130 w 573638"/>
                <a:gd name="connsiteY169" fmla="*/ 64272 h 770609"/>
                <a:gd name="connsiteX170" fmla="*/ 218130 w 573638"/>
                <a:gd name="connsiteY170" fmla="*/ 91464 h 770609"/>
                <a:gd name="connsiteX171" fmla="*/ 201474 w 573638"/>
                <a:gd name="connsiteY171" fmla="*/ 91464 h 770609"/>
                <a:gd name="connsiteX172" fmla="*/ 193677 w 573638"/>
                <a:gd name="connsiteY172" fmla="*/ 101074 h 770609"/>
                <a:gd name="connsiteX173" fmla="*/ 201474 w 573638"/>
                <a:gd name="connsiteY173" fmla="*/ 108863 h 770609"/>
                <a:gd name="connsiteX174" fmla="*/ 223174 w 573638"/>
                <a:gd name="connsiteY174" fmla="*/ 108863 h 770609"/>
                <a:gd name="connsiteX175" fmla="*/ 271903 w 573638"/>
                <a:gd name="connsiteY175" fmla="*/ 157637 h 770609"/>
                <a:gd name="connsiteX176" fmla="*/ 271903 w 573638"/>
                <a:gd name="connsiteY176" fmla="*/ 209453 h 770609"/>
                <a:gd name="connsiteX177" fmla="*/ 234500 w 573638"/>
                <a:gd name="connsiteY177" fmla="*/ 172088 h 770609"/>
                <a:gd name="connsiteX178" fmla="*/ 228409 w 573638"/>
                <a:gd name="connsiteY178" fmla="*/ 169521 h 770609"/>
                <a:gd name="connsiteX179" fmla="*/ 203092 w 573638"/>
                <a:gd name="connsiteY179" fmla="*/ 169521 h 770609"/>
                <a:gd name="connsiteX180" fmla="*/ 162548 w 573638"/>
                <a:gd name="connsiteY180" fmla="*/ 129114 h 770609"/>
                <a:gd name="connsiteX181" fmla="*/ 162548 w 573638"/>
                <a:gd name="connsiteY181" fmla="*/ 111049 h 770609"/>
                <a:gd name="connsiteX182" fmla="*/ 153887 w 573638"/>
                <a:gd name="connsiteY182" fmla="*/ 102397 h 770609"/>
                <a:gd name="connsiteX183" fmla="*/ 145226 w 573638"/>
                <a:gd name="connsiteY183" fmla="*/ 111049 h 770609"/>
                <a:gd name="connsiteX184" fmla="*/ 145226 w 573638"/>
                <a:gd name="connsiteY184" fmla="*/ 132822 h 770609"/>
                <a:gd name="connsiteX185" fmla="*/ 147701 w 573638"/>
                <a:gd name="connsiteY185" fmla="*/ 139002 h 770609"/>
                <a:gd name="connsiteX186" fmla="*/ 193384 w 573638"/>
                <a:gd name="connsiteY186" fmla="*/ 184543 h 770609"/>
                <a:gd name="connsiteX187" fmla="*/ 199476 w 573638"/>
                <a:gd name="connsiteY187" fmla="*/ 187111 h 770609"/>
                <a:gd name="connsiteX188" fmla="*/ 224792 w 573638"/>
                <a:gd name="connsiteY188" fmla="*/ 187111 h 770609"/>
                <a:gd name="connsiteX189" fmla="*/ 272379 w 573638"/>
                <a:gd name="connsiteY189" fmla="*/ 234649 h 770609"/>
                <a:gd name="connsiteX190" fmla="*/ 272379 w 573638"/>
                <a:gd name="connsiteY190" fmla="*/ 366805 h 770609"/>
                <a:gd name="connsiteX191" fmla="*/ 251726 w 573638"/>
                <a:gd name="connsiteY191" fmla="*/ 346364 h 770609"/>
                <a:gd name="connsiteX192" fmla="*/ 261244 w 573638"/>
                <a:gd name="connsiteY192" fmla="*/ 336856 h 770609"/>
                <a:gd name="connsiteX193" fmla="*/ 260097 w 573638"/>
                <a:gd name="connsiteY193" fmla="*/ 324539 h 770609"/>
                <a:gd name="connsiteX194" fmla="*/ 248966 w 573638"/>
                <a:gd name="connsiteY194" fmla="*/ 324496 h 770609"/>
                <a:gd name="connsiteX195" fmla="*/ 247444 w 573638"/>
                <a:gd name="connsiteY195" fmla="*/ 326112 h 770609"/>
                <a:gd name="connsiteX196" fmla="*/ 236118 w 573638"/>
                <a:gd name="connsiteY196" fmla="*/ 314798 h 770609"/>
                <a:gd name="connsiteX197" fmla="*/ 223840 w 573638"/>
                <a:gd name="connsiteY197" fmla="*/ 314798 h 770609"/>
                <a:gd name="connsiteX198" fmla="*/ 223811 w 573638"/>
                <a:gd name="connsiteY198" fmla="*/ 327034 h 770609"/>
                <a:gd name="connsiteX199" fmla="*/ 223840 w 573638"/>
                <a:gd name="connsiteY199" fmla="*/ 327063 h 770609"/>
                <a:gd name="connsiteX200" fmla="*/ 235832 w 573638"/>
                <a:gd name="connsiteY200" fmla="*/ 338282 h 770609"/>
                <a:gd name="connsiteX201" fmla="*/ 233548 w 573638"/>
                <a:gd name="connsiteY201" fmla="*/ 340564 h 770609"/>
                <a:gd name="connsiteX202" fmla="*/ 230978 w 573638"/>
                <a:gd name="connsiteY202" fmla="*/ 346649 h 770609"/>
                <a:gd name="connsiteX203" fmla="*/ 233548 w 573638"/>
                <a:gd name="connsiteY203" fmla="*/ 352829 h 770609"/>
                <a:gd name="connsiteX204" fmla="*/ 247729 w 573638"/>
                <a:gd name="connsiteY204" fmla="*/ 366995 h 770609"/>
                <a:gd name="connsiteX205" fmla="*/ 195193 w 573638"/>
                <a:gd name="connsiteY205" fmla="*/ 366995 h 770609"/>
                <a:gd name="connsiteX206" fmla="*/ 183296 w 573638"/>
                <a:gd name="connsiteY206" fmla="*/ 355111 h 770609"/>
                <a:gd name="connsiteX207" fmla="*/ 183296 w 573638"/>
                <a:gd name="connsiteY207" fmla="*/ 307572 h 770609"/>
                <a:gd name="connsiteX208" fmla="*/ 212895 w 573638"/>
                <a:gd name="connsiteY208" fmla="*/ 278004 h 770609"/>
                <a:gd name="connsiteX209" fmla="*/ 232692 w 573638"/>
                <a:gd name="connsiteY209" fmla="*/ 278004 h 770609"/>
                <a:gd name="connsiteX210" fmla="*/ 240210 w 573638"/>
                <a:gd name="connsiteY210" fmla="*/ 273725 h 770609"/>
                <a:gd name="connsiteX211" fmla="*/ 261244 w 573638"/>
                <a:gd name="connsiteY211" fmla="*/ 252713 h 770609"/>
                <a:gd name="connsiteX212" fmla="*/ 261273 w 573638"/>
                <a:gd name="connsiteY212" fmla="*/ 240478 h 770609"/>
                <a:gd name="connsiteX213" fmla="*/ 261244 w 573638"/>
                <a:gd name="connsiteY213" fmla="*/ 240448 h 770609"/>
                <a:gd name="connsiteX214" fmla="*/ 248966 w 573638"/>
                <a:gd name="connsiteY214" fmla="*/ 240448 h 770609"/>
                <a:gd name="connsiteX215" fmla="*/ 241828 w 573638"/>
                <a:gd name="connsiteY215" fmla="*/ 247674 h 770609"/>
                <a:gd name="connsiteX216" fmla="*/ 241828 w 573638"/>
                <a:gd name="connsiteY216" fmla="*/ 237026 h 770609"/>
                <a:gd name="connsiteX217" fmla="*/ 232208 w 573638"/>
                <a:gd name="connsiteY217" fmla="*/ 229237 h 770609"/>
                <a:gd name="connsiteX218" fmla="*/ 224411 w 573638"/>
                <a:gd name="connsiteY218" fmla="*/ 237026 h 770609"/>
                <a:gd name="connsiteX219" fmla="*/ 224411 w 573638"/>
                <a:gd name="connsiteY219" fmla="*/ 260510 h 770609"/>
                <a:gd name="connsiteX220" fmla="*/ 209469 w 573638"/>
                <a:gd name="connsiteY220" fmla="*/ 260510 h 770609"/>
                <a:gd name="connsiteX221" fmla="*/ 203283 w 573638"/>
                <a:gd name="connsiteY221" fmla="*/ 263077 h 770609"/>
                <a:gd name="connsiteX222" fmla="*/ 183486 w 573638"/>
                <a:gd name="connsiteY222" fmla="*/ 282853 h 770609"/>
                <a:gd name="connsiteX223" fmla="*/ 183486 w 573638"/>
                <a:gd name="connsiteY223" fmla="*/ 219246 h 770609"/>
                <a:gd name="connsiteX224" fmla="*/ 194622 w 573638"/>
                <a:gd name="connsiteY224" fmla="*/ 207742 h 770609"/>
                <a:gd name="connsiteX225" fmla="*/ 197096 w 573638"/>
                <a:gd name="connsiteY225" fmla="*/ 201562 h 770609"/>
                <a:gd name="connsiteX226" fmla="*/ 188627 w 573638"/>
                <a:gd name="connsiteY226" fmla="*/ 192910 h 770609"/>
                <a:gd name="connsiteX227" fmla="*/ 188435 w 573638"/>
                <a:gd name="connsiteY227" fmla="*/ 192910 h 770609"/>
                <a:gd name="connsiteX228" fmla="*/ 188435 w 573638"/>
                <a:gd name="connsiteY228" fmla="*/ 192910 h 770609"/>
                <a:gd name="connsiteX229" fmla="*/ 182249 w 573638"/>
                <a:gd name="connsiteY229" fmla="*/ 195382 h 770609"/>
                <a:gd name="connsiteX230" fmla="*/ 168258 w 573638"/>
                <a:gd name="connsiteY230" fmla="*/ 209453 h 770609"/>
                <a:gd name="connsiteX231" fmla="*/ 165689 w 573638"/>
                <a:gd name="connsiteY231" fmla="*/ 215633 h 770609"/>
                <a:gd name="connsiteX232" fmla="*/ 165689 w 573638"/>
                <a:gd name="connsiteY232" fmla="*/ 235980 h 770609"/>
                <a:gd name="connsiteX233" fmla="*/ 156171 w 573638"/>
                <a:gd name="connsiteY233" fmla="*/ 226472 h 770609"/>
                <a:gd name="connsiteX234" fmla="*/ 143894 w 573638"/>
                <a:gd name="connsiteY234" fmla="*/ 226472 h 770609"/>
                <a:gd name="connsiteX235" fmla="*/ 143894 w 573638"/>
                <a:gd name="connsiteY235" fmla="*/ 238737 h 770609"/>
                <a:gd name="connsiteX236" fmla="*/ 166069 w 573638"/>
                <a:gd name="connsiteY236" fmla="*/ 260510 h 770609"/>
                <a:gd name="connsiteX237" fmla="*/ 166069 w 573638"/>
                <a:gd name="connsiteY237" fmla="*/ 297019 h 770609"/>
                <a:gd name="connsiteX238" fmla="*/ 123526 w 573638"/>
                <a:gd name="connsiteY238" fmla="*/ 254520 h 770609"/>
                <a:gd name="connsiteX239" fmla="*/ 123526 w 573638"/>
                <a:gd name="connsiteY239" fmla="*/ 216489 h 770609"/>
                <a:gd name="connsiteX240" fmla="*/ 153316 w 573638"/>
                <a:gd name="connsiteY240" fmla="*/ 186160 h 770609"/>
                <a:gd name="connsiteX241" fmla="*/ 155886 w 573638"/>
                <a:gd name="connsiteY241" fmla="*/ 179980 h 770609"/>
                <a:gd name="connsiteX242" fmla="*/ 155886 w 573638"/>
                <a:gd name="connsiteY242" fmla="*/ 158207 h 770609"/>
                <a:gd name="connsiteX243" fmla="*/ 146265 w 573638"/>
                <a:gd name="connsiteY243" fmla="*/ 150418 h 770609"/>
                <a:gd name="connsiteX244" fmla="*/ 138469 w 573638"/>
                <a:gd name="connsiteY244" fmla="*/ 158207 h 770609"/>
                <a:gd name="connsiteX245" fmla="*/ 138469 w 573638"/>
                <a:gd name="connsiteY245" fmla="*/ 177223 h 770609"/>
                <a:gd name="connsiteX246" fmla="*/ 133329 w 573638"/>
                <a:gd name="connsiteY246" fmla="*/ 182357 h 770609"/>
                <a:gd name="connsiteX247" fmla="*/ 133329 w 573638"/>
                <a:gd name="connsiteY247" fmla="*/ 131301 h 770609"/>
                <a:gd name="connsiteX248" fmla="*/ 130760 w 573638"/>
                <a:gd name="connsiteY248" fmla="*/ 125216 h 770609"/>
                <a:gd name="connsiteX249" fmla="*/ 117054 w 573638"/>
                <a:gd name="connsiteY249" fmla="*/ 111430 h 770609"/>
                <a:gd name="connsiteX250" fmla="*/ 104777 w 573638"/>
                <a:gd name="connsiteY250" fmla="*/ 111430 h 770609"/>
                <a:gd name="connsiteX251" fmla="*/ 104748 w 573638"/>
                <a:gd name="connsiteY251" fmla="*/ 123665 h 770609"/>
                <a:gd name="connsiteX252" fmla="*/ 104777 w 573638"/>
                <a:gd name="connsiteY252" fmla="*/ 123695 h 770609"/>
                <a:gd name="connsiteX253" fmla="*/ 115912 w 573638"/>
                <a:gd name="connsiteY253" fmla="*/ 134914 h 770609"/>
                <a:gd name="connsiteX254" fmla="*/ 115912 w 573638"/>
                <a:gd name="connsiteY254" fmla="*/ 176652 h 770609"/>
                <a:gd name="connsiteX255" fmla="*/ 78889 w 573638"/>
                <a:gd name="connsiteY255" fmla="*/ 139572 h 770609"/>
                <a:gd name="connsiteX256" fmla="*/ 72703 w 573638"/>
                <a:gd name="connsiteY256" fmla="*/ 137100 h 770609"/>
                <a:gd name="connsiteX257" fmla="*/ 72703 w 573638"/>
                <a:gd name="connsiteY257" fmla="*/ 137100 h 770609"/>
                <a:gd name="connsiteX258" fmla="*/ 66612 w 573638"/>
                <a:gd name="connsiteY258" fmla="*/ 139572 h 770609"/>
                <a:gd name="connsiteX259" fmla="*/ 64042 w 573638"/>
                <a:gd name="connsiteY259" fmla="*/ 145752 h 770609"/>
                <a:gd name="connsiteX260" fmla="*/ 66612 w 573638"/>
                <a:gd name="connsiteY260" fmla="*/ 151837 h 770609"/>
                <a:gd name="connsiteX261" fmla="*/ 114865 w 573638"/>
                <a:gd name="connsiteY261" fmla="*/ 200041 h 770609"/>
                <a:gd name="connsiteX262" fmla="*/ 108489 w 573638"/>
                <a:gd name="connsiteY262" fmla="*/ 206411 h 770609"/>
                <a:gd name="connsiteX263" fmla="*/ 105919 w 573638"/>
                <a:gd name="connsiteY263" fmla="*/ 212971 h 770609"/>
                <a:gd name="connsiteX264" fmla="*/ 105919 w 573638"/>
                <a:gd name="connsiteY264" fmla="*/ 254520 h 770609"/>
                <a:gd name="connsiteX265" fmla="*/ 98971 w 573638"/>
                <a:gd name="connsiteY265" fmla="*/ 261555 h 770609"/>
                <a:gd name="connsiteX266" fmla="*/ 93832 w 573638"/>
                <a:gd name="connsiteY266" fmla="*/ 256421 h 770609"/>
                <a:gd name="connsiteX267" fmla="*/ 93832 w 573638"/>
                <a:gd name="connsiteY267" fmla="*/ 211260 h 770609"/>
                <a:gd name="connsiteX268" fmla="*/ 91262 w 573638"/>
                <a:gd name="connsiteY268" fmla="*/ 205080 h 770609"/>
                <a:gd name="connsiteX269" fmla="*/ 68325 w 573638"/>
                <a:gd name="connsiteY269" fmla="*/ 182167 h 770609"/>
                <a:gd name="connsiteX270" fmla="*/ 56048 w 573638"/>
                <a:gd name="connsiteY270" fmla="*/ 182167 h 770609"/>
                <a:gd name="connsiteX271" fmla="*/ 53478 w 573638"/>
                <a:gd name="connsiteY271" fmla="*/ 188251 h 770609"/>
                <a:gd name="connsiteX272" fmla="*/ 56048 w 573638"/>
                <a:gd name="connsiteY272" fmla="*/ 194431 h 770609"/>
                <a:gd name="connsiteX273" fmla="*/ 76415 w 573638"/>
                <a:gd name="connsiteY273" fmla="*/ 214683 h 770609"/>
                <a:gd name="connsiteX274" fmla="*/ 76415 w 573638"/>
                <a:gd name="connsiteY274" fmla="*/ 238832 h 770609"/>
                <a:gd name="connsiteX275" fmla="*/ 61853 w 573638"/>
                <a:gd name="connsiteY275" fmla="*/ 224190 h 770609"/>
                <a:gd name="connsiteX276" fmla="*/ 55667 w 573638"/>
                <a:gd name="connsiteY276" fmla="*/ 221623 h 770609"/>
                <a:gd name="connsiteX277" fmla="*/ 55667 w 573638"/>
                <a:gd name="connsiteY277" fmla="*/ 221623 h 770609"/>
                <a:gd name="connsiteX278" fmla="*/ 49480 w 573638"/>
                <a:gd name="connsiteY278" fmla="*/ 224190 h 770609"/>
                <a:gd name="connsiteX279" fmla="*/ 49480 w 573638"/>
                <a:gd name="connsiteY279" fmla="*/ 236455 h 770609"/>
                <a:gd name="connsiteX280" fmla="*/ 92785 w 573638"/>
                <a:gd name="connsiteY280" fmla="*/ 279715 h 770609"/>
                <a:gd name="connsiteX281" fmla="*/ 105062 w 573638"/>
                <a:gd name="connsiteY281" fmla="*/ 279715 h 770609"/>
                <a:gd name="connsiteX282" fmla="*/ 114580 w 573638"/>
                <a:gd name="connsiteY282" fmla="*/ 270207 h 770609"/>
                <a:gd name="connsiteX283" fmla="*/ 166069 w 573638"/>
                <a:gd name="connsiteY283" fmla="*/ 321549 h 770609"/>
                <a:gd name="connsiteX284" fmla="*/ 166069 w 573638"/>
                <a:gd name="connsiteY284" fmla="*/ 354825 h 770609"/>
                <a:gd name="connsiteX285" fmla="*/ 150461 w 573638"/>
                <a:gd name="connsiteY285" fmla="*/ 370418 h 770609"/>
                <a:gd name="connsiteX286" fmla="*/ 139135 w 573638"/>
                <a:gd name="connsiteY286" fmla="*/ 359104 h 770609"/>
                <a:gd name="connsiteX287" fmla="*/ 154268 w 573638"/>
                <a:gd name="connsiteY287" fmla="*/ 343987 h 770609"/>
                <a:gd name="connsiteX288" fmla="*/ 154297 w 573638"/>
                <a:gd name="connsiteY288" fmla="*/ 331751 h 770609"/>
                <a:gd name="connsiteX289" fmla="*/ 154268 w 573638"/>
                <a:gd name="connsiteY289" fmla="*/ 331722 h 770609"/>
                <a:gd name="connsiteX290" fmla="*/ 141990 w 573638"/>
                <a:gd name="connsiteY290" fmla="*/ 331722 h 770609"/>
                <a:gd name="connsiteX291" fmla="*/ 126857 w 573638"/>
                <a:gd name="connsiteY291" fmla="*/ 346839 h 770609"/>
                <a:gd name="connsiteX292" fmla="*/ 117340 w 573638"/>
                <a:gd name="connsiteY292" fmla="*/ 337331 h 770609"/>
                <a:gd name="connsiteX293" fmla="*/ 128000 w 573638"/>
                <a:gd name="connsiteY293" fmla="*/ 325922 h 770609"/>
                <a:gd name="connsiteX294" fmla="*/ 130569 w 573638"/>
                <a:gd name="connsiteY294" fmla="*/ 319742 h 770609"/>
                <a:gd name="connsiteX295" fmla="*/ 130569 w 573638"/>
                <a:gd name="connsiteY295" fmla="*/ 301868 h 770609"/>
                <a:gd name="connsiteX296" fmla="*/ 120949 w 573638"/>
                <a:gd name="connsiteY296" fmla="*/ 294079 h 770609"/>
                <a:gd name="connsiteX297" fmla="*/ 113152 w 573638"/>
                <a:gd name="connsiteY297" fmla="*/ 301868 h 770609"/>
                <a:gd name="connsiteX298" fmla="*/ 113152 w 573638"/>
                <a:gd name="connsiteY298" fmla="*/ 316224 h 770609"/>
                <a:gd name="connsiteX299" fmla="*/ 101065 w 573638"/>
                <a:gd name="connsiteY299" fmla="*/ 328775 h 770609"/>
                <a:gd name="connsiteX300" fmla="*/ 86884 w 573638"/>
                <a:gd name="connsiteY300" fmla="*/ 328775 h 770609"/>
                <a:gd name="connsiteX301" fmla="*/ 49671 w 573638"/>
                <a:gd name="connsiteY301" fmla="*/ 291600 h 770609"/>
                <a:gd name="connsiteX302" fmla="*/ 37393 w 573638"/>
                <a:gd name="connsiteY302" fmla="*/ 291600 h 770609"/>
                <a:gd name="connsiteX303" fmla="*/ 37364 w 573638"/>
                <a:gd name="connsiteY303" fmla="*/ 303835 h 770609"/>
                <a:gd name="connsiteX304" fmla="*/ 37393 w 573638"/>
                <a:gd name="connsiteY304" fmla="*/ 303864 h 770609"/>
                <a:gd name="connsiteX305" fmla="*/ 77176 w 573638"/>
                <a:gd name="connsiteY305" fmla="*/ 343606 h 770609"/>
                <a:gd name="connsiteX306" fmla="*/ 83363 w 573638"/>
                <a:gd name="connsiteY306" fmla="*/ 346173 h 770609"/>
                <a:gd name="connsiteX307" fmla="*/ 101065 w 573638"/>
                <a:gd name="connsiteY307" fmla="*/ 346174 h 770609"/>
                <a:gd name="connsiteX308" fmla="*/ 137993 w 573638"/>
                <a:gd name="connsiteY308" fmla="*/ 383063 h 770609"/>
                <a:gd name="connsiteX309" fmla="*/ 122860 w 573638"/>
                <a:gd name="connsiteY309" fmla="*/ 398180 h 770609"/>
                <a:gd name="connsiteX310" fmla="*/ 57761 w 573638"/>
                <a:gd name="connsiteY310" fmla="*/ 333148 h 770609"/>
                <a:gd name="connsiteX311" fmla="*/ 45388 w 573638"/>
                <a:gd name="connsiteY311" fmla="*/ 333148 h 770609"/>
                <a:gd name="connsiteX312" fmla="*/ 35871 w 573638"/>
                <a:gd name="connsiteY312" fmla="*/ 342656 h 770609"/>
                <a:gd name="connsiteX313" fmla="*/ 14837 w 573638"/>
                <a:gd name="connsiteY313" fmla="*/ 321644 h 770609"/>
                <a:gd name="connsiteX314" fmla="*/ 8746 w 573638"/>
                <a:gd name="connsiteY314" fmla="*/ 319172 h 770609"/>
                <a:gd name="connsiteX315" fmla="*/ 8746 w 573638"/>
                <a:gd name="connsiteY315" fmla="*/ 319172 h 770609"/>
                <a:gd name="connsiteX316" fmla="*/ 2559 w 573638"/>
                <a:gd name="connsiteY316" fmla="*/ 321644 h 770609"/>
                <a:gd name="connsiteX317" fmla="*/ 2559 w 573638"/>
                <a:gd name="connsiteY317" fmla="*/ 334004 h 770609"/>
                <a:gd name="connsiteX318" fmla="*/ 23593 w 573638"/>
                <a:gd name="connsiteY318" fmla="*/ 354921 h 770609"/>
                <a:gd name="connsiteX319" fmla="*/ 18168 w 573638"/>
                <a:gd name="connsiteY319" fmla="*/ 360340 h 770609"/>
                <a:gd name="connsiteX320" fmla="*/ 18168 w 573638"/>
                <a:gd name="connsiteY320" fmla="*/ 372700 h 770609"/>
                <a:gd name="connsiteX321" fmla="*/ 30416 w 573638"/>
                <a:gd name="connsiteY321" fmla="*/ 372729 h 770609"/>
                <a:gd name="connsiteX322" fmla="*/ 30446 w 573638"/>
                <a:gd name="connsiteY322" fmla="*/ 372700 h 770609"/>
                <a:gd name="connsiteX323" fmla="*/ 51860 w 573638"/>
                <a:gd name="connsiteY323" fmla="*/ 351213 h 770609"/>
                <a:gd name="connsiteX324" fmla="*/ 116959 w 573638"/>
                <a:gd name="connsiteY324" fmla="*/ 416245 h 770609"/>
                <a:gd name="connsiteX325" fmla="*/ 129332 w 573638"/>
                <a:gd name="connsiteY325" fmla="*/ 416245 h 770609"/>
                <a:gd name="connsiteX326" fmla="*/ 174825 w 573638"/>
                <a:gd name="connsiteY326" fmla="*/ 370703 h 770609"/>
                <a:gd name="connsiteX327" fmla="*/ 185675 w 573638"/>
                <a:gd name="connsiteY327" fmla="*/ 381542 h 770609"/>
                <a:gd name="connsiteX328" fmla="*/ 191862 w 573638"/>
                <a:gd name="connsiteY328" fmla="*/ 384109 h 770609"/>
                <a:gd name="connsiteX329" fmla="*/ 265432 w 573638"/>
                <a:gd name="connsiteY329" fmla="*/ 384109 h 770609"/>
                <a:gd name="connsiteX330" fmla="*/ 272189 w 573638"/>
                <a:gd name="connsiteY330" fmla="*/ 390955 h 770609"/>
                <a:gd name="connsiteX331" fmla="*/ 272189 w 573638"/>
                <a:gd name="connsiteY331" fmla="*/ 592136 h 770609"/>
                <a:gd name="connsiteX332" fmla="*/ 210897 w 573638"/>
                <a:gd name="connsiteY332" fmla="*/ 530812 h 770609"/>
                <a:gd name="connsiteX333" fmla="*/ 210897 w 573638"/>
                <a:gd name="connsiteY333" fmla="*/ 482323 h 770609"/>
                <a:gd name="connsiteX334" fmla="*/ 210897 w 573638"/>
                <a:gd name="connsiteY334" fmla="*/ 482323 h 770609"/>
                <a:gd name="connsiteX335" fmla="*/ 225553 w 573638"/>
                <a:gd name="connsiteY335" fmla="*/ 496965 h 770609"/>
                <a:gd name="connsiteX336" fmla="*/ 237831 w 573638"/>
                <a:gd name="connsiteY336" fmla="*/ 496965 h 770609"/>
                <a:gd name="connsiteX337" fmla="*/ 254582 w 573638"/>
                <a:gd name="connsiteY337" fmla="*/ 480231 h 770609"/>
                <a:gd name="connsiteX338" fmla="*/ 254611 w 573638"/>
                <a:gd name="connsiteY338" fmla="*/ 467996 h 770609"/>
                <a:gd name="connsiteX339" fmla="*/ 254582 w 573638"/>
                <a:gd name="connsiteY339" fmla="*/ 467967 h 770609"/>
                <a:gd name="connsiteX340" fmla="*/ 248491 w 573638"/>
                <a:gd name="connsiteY340" fmla="*/ 465400 h 770609"/>
                <a:gd name="connsiteX341" fmla="*/ 248491 w 573638"/>
                <a:gd name="connsiteY341" fmla="*/ 465400 h 770609"/>
                <a:gd name="connsiteX342" fmla="*/ 242304 w 573638"/>
                <a:gd name="connsiteY342" fmla="*/ 467967 h 770609"/>
                <a:gd name="connsiteX343" fmla="*/ 231740 w 573638"/>
                <a:gd name="connsiteY343" fmla="*/ 478615 h 770609"/>
                <a:gd name="connsiteX344" fmla="*/ 219557 w 573638"/>
                <a:gd name="connsiteY344" fmla="*/ 466445 h 770609"/>
                <a:gd name="connsiteX345" fmla="*/ 219557 w 573638"/>
                <a:gd name="connsiteY345" fmla="*/ 425087 h 770609"/>
                <a:gd name="connsiteX346" fmla="*/ 233834 w 573638"/>
                <a:gd name="connsiteY346" fmla="*/ 410921 h 770609"/>
                <a:gd name="connsiteX347" fmla="*/ 245064 w 573638"/>
                <a:gd name="connsiteY347" fmla="*/ 410921 h 770609"/>
                <a:gd name="connsiteX348" fmla="*/ 252861 w 573638"/>
                <a:gd name="connsiteY348" fmla="*/ 401310 h 770609"/>
                <a:gd name="connsiteX349" fmla="*/ 245064 w 573638"/>
                <a:gd name="connsiteY349" fmla="*/ 393522 h 770609"/>
                <a:gd name="connsiteX350" fmla="*/ 230217 w 573638"/>
                <a:gd name="connsiteY350" fmla="*/ 393522 h 770609"/>
                <a:gd name="connsiteX351" fmla="*/ 224031 w 573638"/>
                <a:gd name="connsiteY351" fmla="*/ 396089 h 770609"/>
                <a:gd name="connsiteX352" fmla="*/ 216512 w 573638"/>
                <a:gd name="connsiteY352" fmla="*/ 403505 h 770609"/>
                <a:gd name="connsiteX353" fmla="*/ 206328 w 573638"/>
                <a:gd name="connsiteY353" fmla="*/ 393236 h 770609"/>
                <a:gd name="connsiteX354" fmla="*/ 193955 w 573638"/>
                <a:gd name="connsiteY354" fmla="*/ 393740 h 770609"/>
                <a:gd name="connsiteX355" fmla="*/ 193955 w 573638"/>
                <a:gd name="connsiteY355" fmla="*/ 405596 h 770609"/>
                <a:gd name="connsiteX356" fmla="*/ 202140 w 573638"/>
                <a:gd name="connsiteY356" fmla="*/ 413678 h 770609"/>
                <a:gd name="connsiteX357" fmla="*/ 202140 w 573638"/>
                <a:gd name="connsiteY357" fmla="*/ 420809 h 770609"/>
                <a:gd name="connsiteX358" fmla="*/ 201474 w 573638"/>
                <a:gd name="connsiteY358" fmla="*/ 422140 h 770609"/>
                <a:gd name="connsiteX359" fmla="*/ 202140 w 573638"/>
                <a:gd name="connsiteY359" fmla="*/ 422805 h 770609"/>
                <a:gd name="connsiteX360" fmla="*/ 202140 w 573638"/>
                <a:gd name="connsiteY360" fmla="*/ 466445 h 770609"/>
                <a:gd name="connsiteX361" fmla="*/ 195954 w 573638"/>
                <a:gd name="connsiteY361" fmla="*/ 472625 h 770609"/>
                <a:gd name="connsiteX362" fmla="*/ 193384 w 573638"/>
                <a:gd name="connsiteY362" fmla="*/ 478710 h 770609"/>
                <a:gd name="connsiteX363" fmla="*/ 193384 w 573638"/>
                <a:gd name="connsiteY363" fmla="*/ 513508 h 770609"/>
                <a:gd name="connsiteX364" fmla="*/ 162548 w 573638"/>
                <a:gd name="connsiteY364" fmla="*/ 482608 h 770609"/>
                <a:gd name="connsiteX365" fmla="*/ 171494 w 573638"/>
                <a:gd name="connsiteY365" fmla="*/ 473671 h 770609"/>
                <a:gd name="connsiteX366" fmla="*/ 173969 w 573638"/>
                <a:gd name="connsiteY366" fmla="*/ 467491 h 770609"/>
                <a:gd name="connsiteX367" fmla="*/ 173969 w 573638"/>
                <a:gd name="connsiteY367" fmla="*/ 437922 h 770609"/>
                <a:gd name="connsiteX368" fmla="*/ 171494 w 573638"/>
                <a:gd name="connsiteY368" fmla="*/ 431742 h 770609"/>
                <a:gd name="connsiteX369" fmla="*/ 156552 w 573638"/>
                <a:gd name="connsiteY369" fmla="*/ 417291 h 770609"/>
                <a:gd name="connsiteX370" fmla="*/ 150366 w 573638"/>
                <a:gd name="connsiteY370" fmla="*/ 414819 h 770609"/>
                <a:gd name="connsiteX371" fmla="*/ 150366 w 573638"/>
                <a:gd name="connsiteY371" fmla="*/ 414819 h 770609"/>
                <a:gd name="connsiteX372" fmla="*/ 141705 w 573638"/>
                <a:gd name="connsiteY372" fmla="*/ 423280 h 770609"/>
                <a:gd name="connsiteX373" fmla="*/ 141705 w 573638"/>
                <a:gd name="connsiteY373" fmla="*/ 423471 h 770609"/>
                <a:gd name="connsiteX374" fmla="*/ 144179 w 573638"/>
                <a:gd name="connsiteY374" fmla="*/ 429651 h 770609"/>
                <a:gd name="connsiteX375" fmla="*/ 156171 w 573638"/>
                <a:gd name="connsiteY375" fmla="*/ 441535 h 770609"/>
                <a:gd name="connsiteX376" fmla="*/ 156171 w 573638"/>
                <a:gd name="connsiteY376" fmla="*/ 463973 h 770609"/>
                <a:gd name="connsiteX377" fmla="*/ 146178 w 573638"/>
                <a:gd name="connsiteY377" fmla="*/ 473481 h 770609"/>
                <a:gd name="connsiteX378" fmla="*/ 87360 w 573638"/>
                <a:gd name="connsiteY378" fmla="*/ 473481 h 770609"/>
                <a:gd name="connsiteX379" fmla="*/ 87360 w 573638"/>
                <a:gd name="connsiteY379" fmla="*/ 423851 h 770609"/>
                <a:gd name="connsiteX380" fmla="*/ 84790 w 573638"/>
                <a:gd name="connsiteY380" fmla="*/ 417766 h 770609"/>
                <a:gd name="connsiteX381" fmla="*/ 54144 w 573638"/>
                <a:gd name="connsiteY381" fmla="*/ 387152 h 770609"/>
                <a:gd name="connsiteX382" fmla="*/ 41867 w 573638"/>
                <a:gd name="connsiteY382" fmla="*/ 387152 h 770609"/>
                <a:gd name="connsiteX383" fmla="*/ 41867 w 573638"/>
                <a:gd name="connsiteY383" fmla="*/ 399416 h 770609"/>
                <a:gd name="connsiteX384" fmla="*/ 70419 w 573638"/>
                <a:gd name="connsiteY384" fmla="*/ 427464 h 770609"/>
                <a:gd name="connsiteX385" fmla="*/ 70419 w 573638"/>
                <a:gd name="connsiteY385" fmla="*/ 467967 h 770609"/>
                <a:gd name="connsiteX386" fmla="*/ 47292 w 573638"/>
                <a:gd name="connsiteY386" fmla="*/ 444958 h 770609"/>
                <a:gd name="connsiteX387" fmla="*/ 35043 w 573638"/>
                <a:gd name="connsiteY387" fmla="*/ 444929 h 770609"/>
                <a:gd name="connsiteX388" fmla="*/ 35014 w 573638"/>
                <a:gd name="connsiteY388" fmla="*/ 444958 h 770609"/>
                <a:gd name="connsiteX389" fmla="*/ 35014 w 573638"/>
                <a:gd name="connsiteY389" fmla="*/ 457223 h 770609"/>
                <a:gd name="connsiteX390" fmla="*/ 66612 w 573638"/>
                <a:gd name="connsiteY390" fmla="*/ 488788 h 770609"/>
                <a:gd name="connsiteX391" fmla="*/ 72798 w 573638"/>
                <a:gd name="connsiteY391" fmla="*/ 491260 h 770609"/>
                <a:gd name="connsiteX392" fmla="*/ 146654 w 573638"/>
                <a:gd name="connsiteY392" fmla="*/ 491260 h 770609"/>
                <a:gd name="connsiteX393" fmla="*/ 157504 w 573638"/>
                <a:gd name="connsiteY393" fmla="*/ 502194 h 770609"/>
                <a:gd name="connsiteX394" fmla="*/ 122860 w 573638"/>
                <a:gd name="connsiteY394" fmla="*/ 536802 h 770609"/>
                <a:gd name="connsiteX395" fmla="*/ 108965 w 573638"/>
                <a:gd name="connsiteY395" fmla="*/ 536802 h 770609"/>
                <a:gd name="connsiteX396" fmla="*/ 99344 w 573638"/>
                <a:gd name="connsiteY396" fmla="*/ 544591 h 770609"/>
                <a:gd name="connsiteX397" fmla="*/ 107141 w 573638"/>
                <a:gd name="connsiteY397" fmla="*/ 554201 h 770609"/>
                <a:gd name="connsiteX398" fmla="*/ 108965 w 573638"/>
                <a:gd name="connsiteY398" fmla="*/ 554201 h 770609"/>
                <a:gd name="connsiteX399" fmla="*/ 126286 w 573638"/>
                <a:gd name="connsiteY399" fmla="*/ 554201 h 770609"/>
                <a:gd name="connsiteX400" fmla="*/ 132473 w 573638"/>
                <a:gd name="connsiteY400" fmla="*/ 551634 h 770609"/>
                <a:gd name="connsiteX401" fmla="*/ 169686 w 573638"/>
                <a:gd name="connsiteY401" fmla="*/ 514459 h 770609"/>
                <a:gd name="connsiteX402" fmla="*/ 271903 w 573638"/>
                <a:gd name="connsiteY402" fmla="*/ 616666 h 770609"/>
                <a:gd name="connsiteX403" fmla="*/ 271903 w 573638"/>
                <a:gd name="connsiteY403" fmla="*/ 634731 h 770609"/>
                <a:gd name="connsiteX404" fmla="*/ 266574 w 573638"/>
                <a:gd name="connsiteY404" fmla="*/ 765081 h 770609"/>
                <a:gd name="connsiteX405" fmla="*/ 267430 w 573638"/>
                <a:gd name="connsiteY405" fmla="*/ 768979 h 770609"/>
                <a:gd name="connsiteX406" fmla="*/ 268192 w 573638"/>
                <a:gd name="connsiteY406" fmla="*/ 770500 h 770609"/>
                <a:gd name="connsiteX407" fmla="*/ 270000 w 573638"/>
                <a:gd name="connsiteY407" fmla="*/ 770500 h 770609"/>
                <a:gd name="connsiteX408" fmla="*/ 275711 w 573638"/>
                <a:gd name="connsiteY408" fmla="*/ 770500 h 770609"/>
                <a:gd name="connsiteX409" fmla="*/ 283896 w 573638"/>
                <a:gd name="connsiteY409" fmla="*/ 770500 h 770609"/>
                <a:gd name="connsiteX410" fmla="*/ 295412 w 573638"/>
                <a:gd name="connsiteY410" fmla="*/ 770500 h 770609"/>
                <a:gd name="connsiteX411" fmla="*/ 300741 w 573638"/>
                <a:gd name="connsiteY411" fmla="*/ 770500 h 770609"/>
                <a:gd name="connsiteX412" fmla="*/ 302835 w 573638"/>
                <a:gd name="connsiteY412" fmla="*/ 770500 h 770609"/>
                <a:gd name="connsiteX413" fmla="*/ 303501 w 573638"/>
                <a:gd name="connsiteY413" fmla="*/ 768503 h 770609"/>
                <a:gd name="connsiteX414" fmla="*/ 303977 w 573638"/>
                <a:gd name="connsiteY414" fmla="*/ 765081 h 770609"/>
                <a:gd name="connsiteX415" fmla="*/ 298838 w 573638"/>
                <a:gd name="connsiteY415" fmla="*/ 612958 h 770609"/>
                <a:gd name="connsiteX416" fmla="*/ 298838 w 573638"/>
                <a:gd name="connsiteY416" fmla="*/ 489359 h 770609"/>
                <a:gd name="connsiteX417" fmla="*/ 338335 w 573638"/>
                <a:gd name="connsiteY417" fmla="*/ 449807 h 770609"/>
                <a:gd name="connsiteX418" fmla="*/ 366888 w 573638"/>
                <a:gd name="connsiteY418" fmla="*/ 478330 h 770609"/>
                <a:gd name="connsiteX419" fmla="*/ 340144 w 573638"/>
                <a:gd name="connsiteY419" fmla="*/ 505046 h 770609"/>
                <a:gd name="connsiteX420" fmla="*/ 340114 w 573638"/>
                <a:gd name="connsiteY420" fmla="*/ 517282 h 770609"/>
                <a:gd name="connsiteX421" fmla="*/ 340144 w 573638"/>
                <a:gd name="connsiteY421" fmla="*/ 517311 h 770609"/>
                <a:gd name="connsiteX422" fmla="*/ 351279 w 573638"/>
                <a:gd name="connsiteY422" fmla="*/ 528435 h 770609"/>
                <a:gd name="connsiteX423" fmla="*/ 339287 w 573638"/>
                <a:gd name="connsiteY423" fmla="*/ 540320 h 770609"/>
                <a:gd name="connsiteX424" fmla="*/ 336717 w 573638"/>
                <a:gd name="connsiteY424" fmla="*/ 546500 h 770609"/>
                <a:gd name="connsiteX425" fmla="*/ 345668 w 573638"/>
                <a:gd name="connsiteY425" fmla="*/ 555048 h 770609"/>
                <a:gd name="connsiteX426" fmla="*/ 351565 w 573638"/>
                <a:gd name="connsiteY426" fmla="*/ 552585 h 770609"/>
                <a:gd name="connsiteX427" fmla="*/ 369648 w 573638"/>
                <a:gd name="connsiteY427" fmla="*/ 534520 h 770609"/>
                <a:gd name="connsiteX428" fmla="*/ 369677 w 573638"/>
                <a:gd name="connsiteY428" fmla="*/ 522284 h 770609"/>
                <a:gd name="connsiteX429" fmla="*/ 369648 w 573638"/>
                <a:gd name="connsiteY429" fmla="*/ 522255 h 770609"/>
                <a:gd name="connsiteX430" fmla="*/ 358608 w 573638"/>
                <a:gd name="connsiteY430" fmla="*/ 511226 h 770609"/>
                <a:gd name="connsiteX431" fmla="*/ 379260 w 573638"/>
                <a:gd name="connsiteY431" fmla="*/ 490595 h 770609"/>
                <a:gd name="connsiteX432" fmla="*/ 406290 w 573638"/>
                <a:gd name="connsiteY432" fmla="*/ 517692 h 770609"/>
                <a:gd name="connsiteX433" fmla="*/ 406290 w 573638"/>
                <a:gd name="connsiteY433" fmla="*/ 537943 h 770609"/>
                <a:gd name="connsiteX434" fmla="*/ 408860 w 573638"/>
                <a:gd name="connsiteY434" fmla="*/ 544123 h 770609"/>
                <a:gd name="connsiteX435" fmla="*/ 430559 w 573638"/>
                <a:gd name="connsiteY435" fmla="*/ 565800 h 770609"/>
                <a:gd name="connsiteX436" fmla="*/ 442837 w 573638"/>
                <a:gd name="connsiteY436" fmla="*/ 565800 h 770609"/>
                <a:gd name="connsiteX437" fmla="*/ 442866 w 573638"/>
                <a:gd name="connsiteY437" fmla="*/ 553565 h 770609"/>
                <a:gd name="connsiteX438" fmla="*/ 442837 w 573638"/>
                <a:gd name="connsiteY438" fmla="*/ 553535 h 770609"/>
                <a:gd name="connsiteX439" fmla="*/ 423802 w 573638"/>
                <a:gd name="connsiteY439" fmla="*/ 534520 h 770609"/>
                <a:gd name="connsiteX440" fmla="*/ 423802 w 573638"/>
                <a:gd name="connsiteY440" fmla="*/ 527104 h 770609"/>
                <a:gd name="connsiteX441" fmla="*/ 436841 w 573638"/>
                <a:gd name="connsiteY441" fmla="*/ 527104 h 770609"/>
                <a:gd name="connsiteX442" fmla="*/ 442932 w 573638"/>
                <a:gd name="connsiteY442" fmla="*/ 524632 h 770609"/>
                <a:gd name="connsiteX443" fmla="*/ 498800 w 573638"/>
                <a:gd name="connsiteY443" fmla="*/ 468822 h 770609"/>
                <a:gd name="connsiteX444" fmla="*/ 498829 w 573638"/>
                <a:gd name="connsiteY444" fmla="*/ 456587 h 770609"/>
                <a:gd name="connsiteX445" fmla="*/ 498800 w 573638"/>
                <a:gd name="connsiteY445" fmla="*/ 456557 h 770609"/>
                <a:gd name="connsiteX446" fmla="*/ 492709 w 573638"/>
                <a:gd name="connsiteY446" fmla="*/ 453990 h 770609"/>
                <a:gd name="connsiteX447" fmla="*/ 492709 w 573638"/>
                <a:gd name="connsiteY447" fmla="*/ 453990 h 770609"/>
                <a:gd name="connsiteX448" fmla="*/ 486617 w 573638"/>
                <a:gd name="connsiteY448" fmla="*/ 456557 h 770609"/>
                <a:gd name="connsiteX449" fmla="*/ 457494 w 573638"/>
                <a:gd name="connsiteY449" fmla="*/ 485651 h 770609"/>
                <a:gd name="connsiteX450" fmla="*/ 451403 w 573638"/>
                <a:gd name="connsiteY450" fmla="*/ 479566 h 770609"/>
                <a:gd name="connsiteX451" fmla="*/ 451974 w 573638"/>
                <a:gd name="connsiteY451" fmla="*/ 479566 h 770609"/>
                <a:gd name="connsiteX452" fmla="*/ 465013 w 573638"/>
                <a:gd name="connsiteY452" fmla="*/ 466445 h 770609"/>
                <a:gd name="connsiteX453" fmla="*/ 467583 w 573638"/>
                <a:gd name="connsiteY453" fmla="*/ 460360 h 770609"/>
                <a:gd name="connsiteX454" fmla="*/ 467582 w 573638"/>
                <a:gd name="connsiteY454" fmla="*/ 449427 h 770609"/>
                <a:gd name="connsiteX455" fmla="*/ 459786 w 573638"/>
                <a:gd name="connsiteY455" fmla="*/ 439816 h 770609"/>
                <a:gd name="connsiteX456" fmla="*/ 450165 w 573638"/>
                <a:gd name="connsiteY456" fmla="*/ 447605 h 770609"/>
                <a:gd name="connsiteX457" fmla="*/ 450165 w 573638"/>
                <a:gd name="connsiteY457" fmla="*/ 449427 h 770609"/>
                <a:gd name="connsiteX458" fmla="*/ 450166 w 573638"/>
                <a:gd name="connsiteY458" fmla="*/ 456748 h 770609"/>
                <a:gd name="connsiteX459" fmla="*/ 445597 w 573638"/>
                <a:gd name="connsiteY459" fmla="*/ 461311 h 770609"/>
                <a:gd name="connsiteX460" fmla="*/ 445597 w 573638"/>
                <a:gd name="connsiteY460" fmla="*/ 427274 h 770609"/>
                <a:gd name="connsiteX461" fmla="*/ 451593 w 573638"/>
                <a:gd name="connsiteY461" fmla="*/ 421284 h 770609"/>
                <a:gd name="connsiteX462" fmla="*/ 451593 w 573638"/>
                <a:gd name="connsiteY462" fmla="*/ 409019 h 770609"/>
                <a:gd name="connsiteX463" fmla="*/ 439220 w 573638"/>
                <a:gd name="connsiteY463" fmla="*/ 409019 h 770609"/>
                <a:gd name="connsiteX464" fmla="*/ 430750 w 573638"/>
                <a:gd name="connsiteY464" fmla="*/ 417576 h 770609"/>
                <a:gd name="connsiteX465" fmla="*/ 428180 w 573638"/>
                <a:gd name="connsiteY465" fmla="*/ 423661 h 770609"/>
                <a:gd name="connsiteX466" fmla="*/ 428180 w 573638"/>
                <a:gd name="connsiteY466" fmla="*/ 456843 h 770609"/>
                <a:gd name="connsiteX467" fmla="*/ 422279 w 573638"/>
                <a:gd name="connsiteY467" fmla="*/ 450948 h 770609"/>
                <a:gd name="connsiteX468" fmla="*/ 422279 w 573638"/>
                <a:gd name="connsiteY468" fmla="*/ 437447 h 770609"/>
                <a:gd name="connsiteX469" fmla="*/ 413618 w 573638"/>
                <a:gd name="connsiteY469" fmla="*/ 428795 h 770609"/>
                <a:gd name="connsiteX470" fmla="*/ 404957 w 573638"/>
                <a:gd name="connsiteY470" fmla="*/ 437447 h 770609"/>
                <a:gd name="connsiteX471" fmla="*/ 404958 w 573638"/>
                <a:gd name="connsiteY471" fmla="*/ 454561 h 770609"/>
                <a:gd name="connsiteX472" fmla="*/ 407432 w 573638"/>
                <a:gd name="connsiteY472" fmla="*/ 460646 h 770609"/>
                <a:gd name="connsiteX473" fmla="*/ 445502 w 573638"/>
                <a:gd name="connsiteY473" fmla="*/ 498676 h 770609"/>
                <a:gd name="connsiteX474" fmla="*/ 433605 w 573638"/>
                <a:gd name="connsiteY474" fmla="*/ 510561 h 770609"/>
                <a:gd name="connsiteX475" fmla="*/ 423041 w 573638"/>
                <a:gd name="connsiteY475" fmla="*/ 510561 h 770609"/>
                <a:gd name="connsiteX476" fmla="*/ 421613 w 573638"/>
                <a:gd name="connsiteY476" fmla="*/ 508659 h 770609"/>
                <a:gd name="connsiteX477" fmla="*/ 351279 w 573638"/>
                <a:gd name="connsiteY477" fmla="*/ 438398 h 770609"/>
                <a:gd name="connsiteX478" fmla="*/ 373360 w 573638"/>
                <a:gd name="connsiteY478" fmla="*/ 416340 h 770609"/>
                <a:gd name="connsiteX479" fmla="*/ 415522 w 573638"/>
                <a:gd name="connsiteY479" fmla="*/ 416340 h 770609"/>
                <a:gd name="connsiteX480" fmla="*/ 421613 w 573638"/>
                <a:gd name="connsiteY480" fmla="*/ 413773 h 770609"/>
                <a:gd name="connsiteX481" fmla="*/ 443694 w 573638"/>
                <a:gd name="connsiteY481" fmla="*/ 391715 h 770609"/>
                <a:gd name="connsiteX482" fmla="*/ 490615 w 573638"/>
                <a:gd name="connsiteY482" fmla="*/ 438683 h 770609"/>
                <a:gd name="connsiteX483" fmla="*/ 496801 w 573638"/>
                <a:gd name="connsiteY483" fmla="*/ 441250 h 770609"/>
                <a:gd name="connsiteX484" fmla="*/ 544864 w 573638"/>
                <a:gd name="connsiteY484" fmla="*/ 441250 h 770609"/>
                <a:gd name="connsiteX485" fmla="*/ 551051 w 573638"/>
                <a:gd name="connsiteY485" fmla="*/ 438683 h 770609"/>
                <a:gd name="connsiteX486" fmla="*/ 560568 w 573638"/>
                <a:gd name="connsiteY486" fmla="*/ 429175 h 770609"/>
                <a:gd name="connsiteX487" fmla="*/ 560370 w 573638"/>
                <a:gd name="connsiteY487" fmla="*/ 416807 h 770609"/>
                <a:gd name="connsiteX488" fmla="*/ 554382 w 573638"/>
                <a:gd name="connsiteY488" fmla="*/ 414343 h 770609"/>
                <a:gd name="connsiteX489" fmla="*/ 554382 w 573638"/>
                <a:gd name="connsiteY489" fmla="*/ 414343 h 770609"/>
                <a:gd name="connsiteX490" fmla="*/ 548291 w 573638"/>
                <a:gd name="connsiteY490" fmla="*/ 416910 h 770609"/>
                <a:gd name="connsiteX491" fmla="*/ 541438 w 573638"/>
                <a:gd name="connsiteY491" fmla="*/ 423756 h 770609"/>
                <a:gd name="connsiteX492" fmla="*/ 531921 w 573638"/>
                <a:gd name="connsiteY492" fmla="*/ 423756 h 770609"/>
                <a:gd name="connsiteX493" fmla="*/ 561900 w 573638"/>
                <a:gd name="connsiteY493" fmla="*/ 393712 h 770609"/>
                <a:gd name="connsiteX494" fmla="*/ 564470 w 573638"/>
                <a:gd name="connsiteY494" fmla="*/ 387627 h 770609"/>
                <a:gd name="connsiteX495" fmla="*/ 564470 w 573638"/>
                <a:gd name="connsiteY495" fmla="*/ 356062 h 770609"/>
                <a:gd name="connsiteX496" fmla="*/ 556673 w 573638"/>
                <a:gd name="connsiteY496" fmla="*/ 346451 h 770609"/>
                <a:gd name="connsiteX497" fmla="*/ 547053 w 573638"/>
                <a:gd name="connsiteY497" fmla="*/ 354240 h 770609"/>
                <a:gd name="connsiteX498" fmla="*/ 547053 w 573638"/>
                <a:gd name="connsiteY498" fmla="*/ 356062 h 770609"/>
                <a:gd name="connsiteX499" fmla="*/ 547053 w 573638"/>
                <a:gd name="connsiteY499" fmla="*/ 383634 h 770609"/>
                <a:gd name="connsiteX500" fmla="*/ 521832 w 573638"/>
                <a:gd name="connsiteY500" fmla="*/ 408829 h 770609"/>
                <a:gd name="connsiteX501" fmla="*/ 521832 w 573638"/>
                <a:gd name="connsiteY501" fmla="*/ 384109 h 770609"/>
                <a:gd name="connsiteX502" fmla="*/ 532587 w 573638"/>
                <a:gd name="connsiteY502" fmla="*/ 373365 h 770609"/>
                <a:gd name="connsiteX503" fmla="*/ 535156 w 573638"/>
                <a:gd name="connsiteY503" fmla="*/ 367281 h 770609"/>
                <a:gd name="connsiteX504" fmla="*/ 535156 w 573638"/>
                <a:gd name="connsiteY504" fmla="*/ 306146 h 770609"/>
                <a:gd name="connsiteX505" fmla="*/ 525536 w 573638"/>
                <a:gd name="connsiteY505" fmla="*/ 298358 h 770609"/>
                <a:gd name="connsiteX506" fmla="*/ 517739 w 573638"/>
                <a:gd name="connsiteY506" fmla="*/ 306146 h 770609"/>
                <a:gd name="connsiteX507" fmla="*/ 517739 w 573638"/>
                <a:gd name="connsiteY507" fmla="*/ 363192 h 770609"/>
                <a:gd name="connsiteX508" fmla="*/ 506985 w 573638"/>
                <a:gd name="connsiteY508" fmla="*/ 373936 h 770609"/>
                <a:gd name="connsiteX509" fmla="*/ 504510 w 573638"/>
                <a:gd name="connsiteY509" fmla="*/ 380116 h 770609"/>
                <a:gd name="connsiteX510" fmla="*/ 504510 w 573638"/>
                <a:gd name="connsiteY510" fmla="*/ 423851 h 770609"/>
                <a:gd name="connsiteX511" fmla="*/ 500037 w 573638"/>
                <a:gd name="connsiteY511" fmla="*/ 423851 h 770609"/>
                <a:gd name="connsiteX512" fmla="*/ 478813 w 573638"/>
                <a:gd name="connsiteY512" fmla="*/ 402649 h 770609"/>
                <a:gd name="connsiteX513" fmla="*/ 493755 w 573638"/>
                <a:gd name="connsiteY513" fmla="*/ 387722 h 770609"/>
                <a:gd name="connsiteX514" fmla="*/ 496325 w 573638"/>
                <a:gd name="connsiteY514" fmla="*/ 381542 h 770609"/>
                <a:gd name="connsiteX515" fmla="*/ 496325 w 573638"/>
                <a:gd name="connsiteY515" fmla="*/ 334004 h 770609"/>
                <a:gd name="connsiteX516" fmla="*/ 507556 w 573638"/>
                <a:gd name="connsiteY516" fmla="*/ 322690 h 770609"/>
                <a:gd name="connsiteX517" fmla="*/ 510126 w 573638"/>
                <a:gd name="connsiteY517" fmla="*/ 316605 h 770609"/>
                <a:gd name="connsiteX518" fmla="*/ 507651 w 573638"/>
                <a:gd name="connsiteY518" fmla="*/ 310425 h 770609"/>
                <a:gd name="connsiteX519" fmla="*/ 501465 w 573638"/>
                <a:gd name="connsiteY519" fmla="*/ 307858 h 770609"/>
                <a:gd name="connsiteX520" fmla="*/ 501465 w 573638"/>
                <a:gd name="connsiteY520" fmla="*/ 307858 h 770609"/>
                <a:gd name="connsiteX521" fmla="*/ 495278 w 573638"/>
                <a:gd name="connsiteY521" fmla="*/ 310425 h 770609"/>
                <a:gd name="connsiteX522" fmla="*/ 481478 w 573638"/>
                <a:gd name="connsiteY522" fmla="*/ 324211 h 770609"/>
                <a:gd name="connsiteX523" fmla="*/ 478908 w 573638"/>
                <a:gd name="connsiteY523" fmla="*/ 330391 h 770609"/>
                <a:gd name="connsiteX524" fmla="*/ 478908 w 573638"/>
                <a:gd name="connsiteY524" fmla="*/ 345508 h 770609"/>
                <a:gd name="connsiteX525" fmla="*/ 475292 w 573638"/>
                <a:gd name="connsiteY525" fmla="*/ 341895 h 770609"/>
                <a:gd name="connsiteX526" fmla="*/ 463014 w 573638"/>
                <a:gd name="connsiteY526" fmla="*/ 341895 h 770609"/>
                <a:gd name="connsiteX527" fmla="*/ 463014 w 573638"/>
                <a:gd name="connsiteY527" fmla="*/ 354160 h 770609"/>
                <a:gd name="connsiteX528" fmla="*/ 478908 w 573638"/>
                <a:gd name="connsiteY528" fmla="*/ 370038 h 770609"/>
                <a:gd name="connsiteX529" fmla="*/ 478908 w 573638"/>
                <a:gd name="connsiteY529" fmla="*/ 377549 h 770609"/>
                <a:gd name="connsiteX530" fmla="*/ 466536 w 573638"/>
                <a:gd name="connsiteY530" fmla="*/ 390004 h 770609"/>
                <a:gd name="connsiteX531" fmla="*/ 455590 w 573638"/>
                <a:gd name="connsiteY531" fmla="*/ 379070 h 770609"/>
                <a:gd name="connsiteX532" fmla="*/ 457399 w 573638"/>
                <a:gd name="connsiteY532" fmla="*/ 373746 h 770609"/>
                <a:gd name="connsiteX533" fmla="*/ 457399 w 573638"/>
                <a:gd name="connsiteY533" fmla="*/ 311376 h 770609"/>
                <a:gd name="connsiteX534" fmla="*/ 516407 w 573638"/>
                <a:gd name="connsiteY534" fmla="*/ 252428 h 770609"/>
                <a:gd name="connsiteX535" fmla="*/ 554858 w 573638"/>
                <a:gd name="connsiteY535" fmla="*/ 290744 h 770609"/>
                <a:gd name="connsiteX536" fmla="*/ 567135 w 573638"/>
                <a:gd name="connsiteY536" fmla="*/ 290744 h 770609"/>
                <a:gd name="connsiteX537" fmla="*/ 567164 w 573638"/>
                <a:gd name="connsiteY537" fmla="*/ 278508 h 770609"/>
                <a:gd name="connsiteX538" fmla="*/ 567135 w 573638"/>
                <a:gd name="connsiteY538" fmla="*/ 278479 h 770609"/>
                <a:gd name="connsiteX539" fmla="*/ 551146 w 573638"/>
                <a:gd name="connsiteY539" fmla="*/ 262411 h 770609"/>
                <a:gd name="connsiteX540" fmla="*/ 571228 w 573638"/>
                <a:gd name="connsiteY540" fmla="*/ 242350 h 770609"/>
                <a:gd name="connsiteX541" fmla="*/ 571228 w 573638"/>
                <a:gd name="connsiteY541" fmla="*/ 230370 h 77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573638" h="770609">
                  <a:moveTo>
                    <a:pt x="571228" y="230370"/>
                  </a:moveTo>
                  <a:lnTo>
                    <a:pt x="571228" y="230370"/>
                  </a:lnTo>
                  <a:cubicBezTo>
                    <a:pt x="567853" y="226984"/>
                    <a:pt x="562370" y="226970"/>
                    <a:pt x="558979" y="230341"/>
                  </a:cubicBezTo>
                  <a:cubicBezTo>
                    <a:pt x="558970" y="230351"/>
                    <a:pt x="558960" y="230361"/>
                    <a:pt x="558950" y="230370"/>
                  </a:cubicBezTo>
                  <a:lnTo>
                    <a:pt x="538868" y="250432"/>
                  </a:lnTo>
                  <a:lnTo>
                    <a:pt x="528494" y="240163"/>
                  </a:lnTo>
                  <a:lnTo>
                    <a:pt x="544388" y="224190"/>
                  </a:lnTo>
                  <a:cubicBezTo>
                    <a:pt x="545979" y="222525"/>
                    <a:pt x="546865" y="220312"/>
                    <a:pt x="546863" y="218010"/>
                  </a:cubicBezTo>
                  <a:lnTo>
                    <a:pt x="546863" y="203749"/>
                  </a:lnTo>
                  <a:cubicBezTo>
                    <a:pt x="546881" y="201473"/>
                    <a:pt x="545990" y="199283"/>
                    <a:pt x="544388" y="197664"/>
                  </a:cubicBezTo>
                  <a:lnTo>
                    <a:pt x="534205" y="187491"/>
                  </a:lnTo>
                  <a:cubicBezTo>
                    <a:pt x="532594" y="185864"/>
                    <a:pt x="530404" y="184941"/>
                    <a:pt x="528113" y="184924"/>
                  </a:cubicBezTo>
                  <a:lnTo>
                    <a:pt x="528113" y="184924"/>
                  </a:lnTo>
                  <a:cubicBezTo>
                    <a:pt x="523331" y="184854"/>
                    <a:pt x="519397" y="188671"/>
                    <a:pt x="519327" y="193449"/>
                  </a:cubicBezTo>
                  <a:cubicBezTo>
                    <a:pt x="519293" y="195818"/>
                    <a:pt x="520233" y="198098"/>
                    <a:pt x="521927" y="199756"/>
                  </a:cubicBezTo>
                  <a:lnTo>
                    <a:pt x="529541" y="207362"/>
                  </a:lnTo>
                  <a:lnTo>
                    <a:pt x="529541" y="214683"/>
                  </a:lnTo>
                  <a:lnTo>
                    <a:pt x="496420" y="247769"/>
                  </a:lnTo>
                  <a:lnTo>
                    <a:pt x="496420" y="191864"/>
                  </a:lnTo>
                  <a:lnTo>
                    <a:pt x="516788" y="171518"/>
                  </a:lnTo>
                  <a:cubicBezTo>
                    <a:pt x="518439" y="169886"/>
                    <a:pt x="519365" y="167659"/>
                    <a:pt x="519358" y="165338"/>
                  </a:cubicBezTo>
                  <a:lnTo>
                    <a:pt x="519357" y="145657"/>
                  </a:lnTo>
                  <a:cubicBezTo>
                    <a:pt x="518854" y="140853"/>
                    <a:pt x="514547" y="137365"/>
                    <a:pt x="509737" y="137868"/>
                  </a:cubicBezTo>
                  <a:cubicBezTo>
                    <a:pt x="505623" y="138299"/>
                    <a:pt x="502371" y="141547"/>
                    <a:pt x="501940" y="145657"/>
                  </a:cubicBezTo>
                  <a:lnTo>
                    <a:pt x="501940" y="161820"/>
                  </a:lnTo>
                  <a:lnTo>
                    <a:pt x="496516" y="167240"/>
                  </a:lnTo>
                  <a:lnTo>
                    <a:pt x="496516" y="148795"/>
                  </a:lnTo>
                  <a:cubicBezTo>
                    <a:pt x="496012" y="143990"/>
                    <a:pt x="491705" y="140503"/>
                    <a:pt x="486895" y="141006"/>
                  </a:cubicBezTo>
                  <a:cubicBezTo>
                    <a:pt x="482781" y="141436"/>
                    <a:pt x="479529" y="144684"/>
                    <a:pt x="479099" y="148795"/>
                  </a:cubicBezTo>
                  <a:lnTo>
                    <a:pt x="479099" y="157637"/>
                  </a:lnTo>
                  <a:lnTo>
                    <a:pt x="470247" y="148890"/>
                  </a:lnTo>
                  <a:lnTo>
                    <a:pt x="470247" y="115803"/>
                  </a:lnTo>
                  <a:cubicBezTo>
                    <a:pt x="470247" y="111025"/>
                    <a:pt x="466370" y="107151"/>
                    <a:pt x="461586" y="107151"/>
                  </a:cubicBezTo>
                  <a:cubicBezTo>
                    <a:pt x="456803" y="107151"/>
                    <a:pt x="452926" y="111025"/>
                    <a:pt x="452926" y="115803"/>
                  </a:cubicBezTo>
                  <a:lnTo>
                    <a:pt x="452926" y="152408"/>
                  </a:lnTo>
                  <a:cubicBezTo>
                    <a:pt x="452939" y="154724"/>
                    <a:pt x="453861" y="156943"/>
                    <a:pt x="455495" y="158588"/>
                  </a:cubicBezTo>
                  <a:lnTo>
                    <a:pt x="479003" y="182167"/>
                  </a:lnTo>
                  <a:lnTo>
                    <a:pt x="479003" y="264978"/>
                  </a:lnTo>
                  <a:lnTo>
                    <a:pt x="457208" y="286846"/>
                  </a:lnTo>
                  <a:lnTo>
                    <a:pt x="457208" y="217155"/>
                  </a:lnTo>
                  <a:cubicBezTo>
                    <a:pt x="456705" y="212350"/>
                    <a:pt x="452398" y="208863"/>
                    <a:pt x="447588" y="209366"/>
                  </a:cubicBezTo>
                  <a:cubicBezTo>
                    <a:pt x="443474" y="209796"/>
                    <a:pt x="440222" y="213044"/>
                    <a:pt x="439791" y="217155"/>
                  </a:cubicBezTo>
                  <a:lnTo>
                    <a:pt x="439791" y="245678"/>
                  </a:lnTo>
                  <a:lnTo>
                    <a:pt x="410192" y="216109"/>
                  </a:lnTo>
                  <a:lnTo>
                    <a:pt x="428085" y="198139"/>
                  </a:lnTo>
                  <a:cubicBezTo>
                    <a:pt x="429713" y="196530"/>
                    <a:pt x="430637" y="194342"/>
                    <a:pt x="430655" y="192055"/>
                  </a:cubicBezTo>
                  <a:lnTo>
                    <a:pt x="430655" y="139287"/>
                  </a:lnTo>
                  <a:cubicBezTo>
                    <a:pt x="430655" y="134509"/>
                    <a:pt x="426777" y="130635"/>
                    <a:pt x="421994" y="130635"/>
                  </a:cubicBezTo>
                  <a:cubicBezTo>
                    <a:pt x="417211" y="130635"/>
                    <a:pt x="413333" y="134509"/>
                    <a:pt x="413333" y="139287"/>
                  </a:cubicBezTo>
                  <a:lnTo>
                    <a:pt x="413333" y="188442"/>
                  </a:lnTo>
                  <a:lnTo>
                    <a:pt x="390491" y="211165"/>
                  </a:lnTo>
                  <a:cubicBezTo>
                    <a:pt x="390015" y="211640"/>
                    <a:pt x="389730" y="212211"/>
                    <a:pt x="389825" y="212211"/>
                  </a:cubicBezTo>
                  <a:lnTo>
                    <a:pt x="378975" y="223145"/>
                  </a:lnTo>
                  <a:cubicBezTo>
                    <a:pt x="375585" y="226515"/>
                    <a:pt x="375571" y="231993"/>
                    <a:pt x="378946" y="235380"/>
                  </a:cubicBezTo>
                  <a:cubicBezTo>
                    <a:pt x="378955" y="235390"/>
                    <a:pt x="378965" y="235400"/>
                    <a:pt x="378975" y="235409"/>
                  </a:cubicBezTo>
                  <a:cubicBezTo>
                    <a:pt x="382382" y="238756"/>
                    <a:pt x="387845" y="238756"/>
                    <a:pt x="391252" y="235409"/>
                  </a:cubicBezTo>
                  <a:lnTo>
                    <a:pt x="398105" y="228564"/>
                  </a:lnTo>
                  <a:lnTo>
                    <a:pt x="439791" y="270207"/>
                  </a:lnTo>
                  <a:lnTo>
                    <a:pt x="397724" y="312231"/>
                  </a:lnTo>
                  <a:lnTo>
                    <a:pt x="388207" y="302724"/>
                  </a:lnTo>
                  <a:cubicBezTo>
                    <a:pt x="384817" y="299337"/>
                    <a:pt x="379320" y="299337"/>
                    <a:pt x="375929" y="302724"/>
                  </a:cubicBezTo>
                  <a:cubicBezTo>
                    <a:pt x="372539" y="306110"/>
                    <a:pt x="372539" y="311602"/>
                    <a:pt x="375929" y="314988"/>
                  </a:cubicBezTo>
                  <a:lnTo>
                    <a:pt x="391443" y="330581"/>
                  </a:lnTo>
                  <a:cubicBezTo>
                    <a:pt x="394889" y="333829"/>
                    <a:pt x="400273" y="333829"/>
                    <a:pt x="403720" y="330581"/>
                  </a:cubicBezTo>
                  <a:lnTo>
                    <a:pt x="407813" y="326493"/>
                  </a:lnTo>
                  <a:lnTo>
                    <a:pt x="413428" y="332197"/>
                  </a:lnTo>
                  <a:lnTo>
                    <a:pt x="413428" y="339518"/>
                  </a:lnTo>
                  <a:cubicBezTo>
                    <a:pt x="413932" y="344323"/>
                    <a:pt x="418239" y="347810"/>
                    <a:pt x="423048" y="347307"/>
                  </a:cubicBezTo>
                  <a:cubicBezTo>
                    <a:pt x="427163" y="346877"/>
                    <a:pt x="430414" y="343628"/>
                    <a:pt x="430845" y="339518"/>
                  </a:cubicBezTo>
                  <a:lnTo>
                    <a:pt x="430845" y="328775"/>
                  </a:lnTo>
                  <a:cubicBezTo>
                    <a:pt x="430832" y="326458"/>
                    <a:pt x="429909" y="324239"/>
                    <a:pt x="428275" y="322595"/>
                  </a:cubicBezTo>
                  <a:lnTo>
                    <a:pt x="420090" y="314418"/>
                  </a:lnTo>
                  <a:lnTo>
                    <a:pt x="439696" y="294832"/>
                  </a:lnTo>
                  <a:lnTo>
                    <a:pt x="439696" y="370133"/>
                  </a:lnTo>
                  <a:lnTo>
                    <a:pt x="411144" y="398656"/>
                  </a:lnTo>
                  <a:lnTo>
                    <a:pt x="390015" y="398656"/>
                  </a:lnTo>
                  <a:lnTo>
                    <a:pt x="397344" y="391335"/>
                  </a:lnTo>
                  <a:cubicBezTo>
                    <a:pt x="400734" y="387964"/>
                    <a:pt x="400747" y="382486"/>
                    <a:pt x="397373" y="379099"/>
                  </a:cubicBezTo>
                  <a:cubicBezTo>
                    <a:pt x="397363" y="379089"/>
                    <a:pt x="397353" y="379080"/>
                    <a:pt x="397344" y="379070"/>
                  </a:cubicBezTo>
                  <a:lnTo>
                    <a:pt x="353944" y="335715"/>
                  </a:lnTo>
                  <a:lnTo>
                    <a:pt x="353944" y="302629"/>
                  </a:lnTo>
                  <a:lnTo>
                    <a:pt x="400580" y="256136"/>
                  </a:lnTo>
                  <a:cubicBezTo>
                    <a:pt x="403945" y="252667"/>
                    <a:pt x="403858" y="247129"/>
                    <a:pt x="400385" y="243767"/>
                  </a:cubicBezTo>
                  <a:cubicBezTo>
                    <a:pt x="398800" y="242233"/>
                    <a:pt x="396694" y="241354"/>
                    <a:pt x="394488" y="241304"/>
                  </a:cubicBezTo>
                  <a:lnTo>
                    <a:pt x="394488" y="241304"/>
                  </a:lnTo>
                  <a:cubicBezTo>
                    <a:pt x="392165" y="241296"/>
                    <a:pt x="389936" y="242221"/>
                    <a:pt x="388302" y="243871"/>
                  </a:cubicBezTo>
                  <a:lnTo>
                    <a:pt x="354039" y="278099"/>
                  </a:lnTo>
                  <a:lnTo>
                    <a:pt x="354039" y="260985"/>
                  </a:lnTo>
                  <a:cubicBezTo>
                    <a:pt x="353536" y="256180"/>
                    <a:pt x="349229" y="252693"/>
                    <a:pt x="344419" y="253196"/>
                  </a:cubicBezTo>
                  <a:cubicBezTo>
                    <a:pt x="340305" y="253627"/>
                    <a:pt x="337053" y="256875"/>
                    <a:pt x="336622" y="260985"/>
                  </a:cubicBezTo>
                  <a:lnTo>
                    <a:pt x="336622" y="310235"/>
                  </a:lnTo>
                  <a:lnTo>
                    <a:pt x="329199" y="302724"/>
                  </a:lnTo>
                  <a:lnTo>
                    <a:pt x="329199" y="283708"/>
                  </a:lnTo>
                  <a:cubicBezTo>
                    <a:pt x="329702" y="278904"/>
                    <a:pt x="326211" y="274601"/>
                    <a:pt x="321402" y="274098"/>
                  </a:cubicBezTo>
                  <a:cubicBezTo>
                    <a:pt x="316592" y="273595"/>
                    <a:pt x="312285" y="277082"/>
                    <a:pt x="311782" y="281887"/>
                  </a:cubicBezTo>
                  <a:cubicBezTo>
                    <a:pt x="311718" y="282492"/>
                    <a:pt x="311718" y="283103"/>
                    <a:pt x="311782" y="283708"/>
                  </a:cubicBezTo>
                  <a:lnTo>
                    <a:pt x="311782" y="305956"/>
                  </a:lnTo>
                  <a:cubicBezTo>
                    <a:pt x="311795" y="308273"/>
                    <a:pt x="312717" y="310492"/>
                    <a:pt x="314351" y="312136"/>
                  </a:cubicBezTo>
                  <a:lnTo>
                    <a:pt x="336622" y="334384"/>
                  </a:lnTo>
                  <a:lnTo>
                    <a:pt x="336622" y="338758"/>
                  </a:lnTo>
                  <a:cubicBezTo>
                    <a:pt x="336635" y="341074"/>
                    <a:pt x="337558" y="343293"/>
                    <a:pt x="339192" y="344938"/>
                  </a:cubicBezTo>
                  <a:lnTo>
                    <a:pt x="353087" y="358724"/>
                  </a:lnTo>
                  <a:lnTo>
                    <a:pt x="323678" y="388102"/>
                  </a:lnTo>
                  <a:cubicBezTo>
                    <a:pt x="320288" y="391473"/>
                    <a:pt x="320275" y="396951"/>
                    <a:pt x="323649" y="400338"/>
                  </a:cubicBezTo>
                  <a:cubicBezTo>
                    <a:pt x="323659" y="400348"/>
                    <a:pt x="323669" y="400357"/>
                    <a:pt x="323678" y="400367"/>
                  </a:cubicBezTo>
                  <a:cubicBezTo>
                    <a:pt x="327125" y="403615"/>
                    <a:pt x="332509" y="403615"/>
                    <a:pt x="335956" y="400367"/>
                  </a:cubicBezTo>
                  <a:lnTo>
                    <a:pt x="365365" y="370989"/>
                  </a:lnTo>
                  <a:lnTo>
                    <a:pt x="378975" y="384680"/>
                  </a:lnTo>
                  <a:lnTo>
                    <a:pt x="299314" y="465114"/>
                  </a:lnTo>
                  <a:lnTo>
                    <a:pt x="299314" y="276007"/>
                  </a:lnTo>
                  <a:lnTo>
                    <a:pt x="403340" y="172088"/>
                  </a:lnTo>
                  <a:cubicBezTo>
                    <a:pt x="404973" y="170444"/>
                    <a:pt x="405896" y="168225"/>
                    <a:pt x="405909" y="165908"/>
                  </a:cubicBezTo>
                  <a:lnTo>
                    <a:pt x="405909" y="118370"/>
                  </a:lnTo>
                  <a:lnTo>
                    <a:pt x="430845" y="93365"/>
                  </a:lnTo>
                  <a:cubicBezTo>
                    <a:pt x="434235" y="89994"/>
                    <a:pt x="434249" y="84516"/>
                    <a:pt x="430874" y="81129"/>
                  </a:cubicBezTo>
                  <a:cubicBezTo>
                    <a:pt x="430865" y="81120"/>
                    <a:pt x="430855" y="81110"/>
                    <a:pt x="430845" y="81100"/>
                  </a:cubicBezTo>
                  <a:cubicBezTo>
                    <a:pt x="429234" y="79474"/>
                    <a:pt x="427044" y="78551"/>
                    <a:pt x="424754" y="78533"/>
                  </a:cubicBezTo>
                  <a:lnTo>
                    <a:pt x="424754" y="78533"/>
                  </a:lnTo>
                  <a:cubicBezTo>
                    <a:pt x="422431" y="78525"/>
                    <a:pt x="420201" y="79450"/>
                    <a:pt x="418568" y="81100"/>
                  </a:cubicBezTo>
                  <a:lnTo>
                    <a:pt x="405909" y="93745"/>
                  </a:lnTo>
                  <a:lnTo>
                    <a:pt x="405909" y="68930"/>
                  </a:lnTo>
                  <a:cubicBezTo>
                    <a:pt x="405892" y="66643"/>
                    <a:pt x="404968" y="64455"/>
                    <a:pt x="403340" y="62846"/>
                  </a:cubicBezTo>
                  <a:lnTo>
                    <a:pt x="382687" y="42119"/>
                  </a:lnTo>
                  <a:cubicBezTo>
                    <a:pt x="381037" y="40504"/>
                    <a:pt x="378810" y="39614"/>
                    <a:pt x="376500" y="39647"/>
                  </a:cubicBezTo>
                  <a:lnTo>
                    <a:pt x="376500" y="39647"/>
                  </a:lnTo>
                  <a:cubicBezTo>
                    <a:pt x="371717" y="39630"/>
                    <a:pt x="367826" y="43491"/>
                    <a:pt x="367810" y="48269"/>
                  </a:cubicBezTo>
                  <a:cubicBezTo>
                    <a:pt x="367802" y="50605"/>
                    <a:pt x="368739" y="52844"/>
                    <a:pt x="370409" y="54479"/>
                  </a:cubicBezTo>
                  <a:lnTo>
                    <a:pt x="388492" y="72543"/>
                  </a:lnTo>
                  <a:lnTo>
                    <a:pt x="388492" y="162296"/>
                  </a:lnTo>
                  <a:lnTo>
                    <a:pt x="343855" y="206982"/>
                  </a:lnTo>
                  <a:lnTo>
                    <a:pt x="343855" y="161155"/>
                  </a:lnTo>
                  <a:lnTo>
                    <a:pt x="379832" y="125216"/>
                  </a:lnTo>
                  <a:cubicBezTo>
                    <a:pt x="381478" y="123619"/>
                    <a:pt x="382405" y="121423"/>
                    <a:pt x="382401" y="119131"/>
                  </a:cubicBezTo>
                  <a:lnTo>
                    <a:pt x="382401" y="96788"/>
                  </a:lnTo>
                  <a:cubicBezTo>
                    <a:pt x="381898" y="91983"/>
                    <a:pt x="377591" y="88496"/>
                    <a:pt x="372781" y="88999"/>
                  </a:cubicBezTo>
                  <a:cubicBezTo>
                    <a:pt x="368667" y="89429"/>
                    <a:pt x="365415" y="92678"/>
                    <a:pt x="364984" y="96788"/>
                  </a:cubicBezTo>
                  <a:lnTo>
                    <a:pt x="364984" y="115803"/>
                  </a:lnTo>
                  <a:lnTo>
                    <a:pt x="349851" y="130920"/>
                  </a:lnTo>
                  <a:lnTo>
                    <a:pt x="349851" y="70452"/>
                  </a:lnTo>
                  <a:cubicBezTo>
                    <a:pt x="349348" y="65647"/>
                    <a:pt x="345041" y="62160"/>
                    <a:pt x="340231" y="62663"/>
                  </a:cubicBezTo>
                  <a:cubicBezTo>
                    <a:pt x="336117" y="63093"/>
                    <a:pt x="332865" y="66341"/>
                    <a:pt x="332434" y="70452"/>
                  </a:cubicBezTo>
                  <a:lnTo>
                    <a:pt x="332434" y="148129"/>
                  </a:lnTo>
                  <a:lnTo>
                    <a:pt x="329008" y="151552"/>
                  </a:lnTo>
                  <a:cubicBezTo>
                    <a:pt x="327357" y="153184"/>
                    <a:pt x="326431" y="155411"/>
                    <a:pt x="326438" y="157732"/>
                  </a:cubicBezTo>
                  <a:lnTo>
                    <a:pt x="326439" y="224285"/>
                  </a:lnTo>
                  <a:lnTo>
                    <a:pt x="299314" y="251477"/>
                  </a:lnTo>
                  <a:lnTo>
                    <a:pt x="299314" y="84143"/>
                  </a:lnTo>
                  <a:cubicBezTo>
                    <a:pt x="299314" y="84143"/>
                    <a:pt x="299314" y="83477"/>
                    <a:pt x="299314" y="83097"/>
                  </a:cubicBezTo>
                  <a:lnTo>
                    <a:pt x="319015" y="62560"/>
                  </a:lnTo>
                  <a:cubicBezTo>
                    <a:pt x="320593" y="60879"/>
                    <a:pt x="321506" y="58683"/>
                    <a:pt x="321585" y="56380"/>
                  </a:cubicBezTo>
                  <a:cubicBezTo>
                    <a:pt x="321572" y="54064"/>
                    <a:pt x="320649" y="51844"/>
                    <a:pt x="319015" y="50200"/>
                  </a:cubicBezTo>
                  <a:cubicBezTo>
                    <a:pt x="317395" y="48600"/>
                    <a:pt x="315203" y="47710"/>
                    <a:pt x="312924" y="47728"/>
                  </a:cubicBezTo>
                  <a:lnTo>
                    <a:pt x="312924" y="47728"/>
                  </a:lnTo>
                  <a:cubicBezTo>
                    <a:pt x="310614" y="47695"/>
                    <a:pt x="308387" y="48585"/>
                    <a:pt x="306737" y="50200"/>
                  </a:cubicBezTo>
                  <a:lnTo>
                    <a:pt x="288749" y="68170"/>
                  </a:lnTo>
                  <a:lnTo>
                    <a:pt x="237736" y="17209"/>
                  </a:lnTo>
                  <a:cubicBezTo>
                    <a:pt x="233227" y="12969"/>
                    <a:pt x="226421" y="12305"/>
                    <a:pt x="221175" y="15593"/>
                  </a:cubicBezTo>
                  <a:cubicBezTo>
                    <a:pt x="222121" y="14077"/>
                    <a:pt x="222646" y="12338"/>
                    <a:pt x="222698" y="10553"/>
                  </a:cubicBezTo>
                  <a:cubicBezTo>
                    <a:pt x="222698" y="4725"/>
                    <a:pt x="217968" y="0"/>
                    <a:pt x="212134" y="0"/>
                  </a:cubicBezTo>
                  <a:cubicBezTo>
                    <a:pt x="206299" y="0"/>
                    <a:pt x="201569" y="4725"/>
                    <a:pt x="201569" y="10553"/>
                  </a:cubicBezTo>
                  <a:cubicBezTo>
                    <a:pt x="201569" y="16382"/>
                    <a:pt x="206299" y="21107"/>
                    <a:pt x="212134" y="21107"/>
                  </a:cubicBezTo>
                  <a:cubicBezTo>
                    <a:pt x="213883" y="21095"/>
                    <a:pt x="215596" y="20602"/>
                    <a:pt x="217083" y="19681"/>
                  </a:cubicBezTo>
                  <a:cubicBezTo>
                    <a:pt x="213489" y="24829"/>
                    <a:pt x="214218" y="31831"/>
                    <a:pt x="218796" y="36129"/>
                  </a:cubicBezTo>
                  <a:lnTo>
                    <a:pt x="271903" y="89372"/>
                  </a:lnTo>
                  <a:lnTo>
                    <a:pt x="271903" y="132917"/>
                  </a:lnTo>
                  <a:lnTo>
                    <a:pt x="235547" y="96598"/>
                  </a:lnTo>
                  <a:lnTo>
                    <a:pt x="235547" y="64272"/>
                  </a:lnTo>
                  <a:cubicBezTo>
                    <a:pt x="236050" y="59467"/>
                    <a:pt x="232560" y="55164"/>
                    <a:pt x="227750" y="54661"/>
                  </a:cubicBezTo>
                  <a:cubicBezTo>
                    <a:pt x="222940" y="54159"/>
                    <a:pt x="218633" y="57646"/>
                    <a:pt x="218130" y="62450"/>
                  </a:cubicBezTo>
                  <a:cubicBezTo>
                    <a:pt x="218066" y="63056"/>
                    <a:pt x="218066" y="63666"/>
                    <a:pt x="218130" y="64272"/>
                  </a:cubicBezTo>
                  <a:lnTo>
                    <a:pt x="218130" y="91464"/>
                  </a:lnTo>
                  <a:lnTo>
                    <a:pt x="201474" y="91464"/>
                  </a:lnTo>
                  <a:cubicBezTo>
                    <a:pt x="196665" y="91967"/>
                    <a:pt x="193174" y="96269"/>
                    <a:pt x="193677" y="101074"/>
                  </a:cubicBezTo>
                  <a:cubicBezTo>
                    <a:pt x="194108" y="105184"/>
                    <a:pt x="197360" y="108432"/>
                    <a:pt x="201474" y="108863"/>
                  </a:cubicBezTo>
                  <a:lnTo>
                    <a:pt x="223174" y="108863"/>
                  </a:lnTo>
                  <a:lnTo>
                    <a:pt x="271903" y="157637"/>
                  </a:lnTo>
                  <a:lnTo>
                    <a:pt x="271903" y="209453"/>
                  </a:lnTo>
                  <a:lnTo>
                    <a:pt x="234500" y="172088"/>
                  </a:lnTo>
                  <a:cubicBezTo>
                    <a:pt x="232889" y="170462"/>
                    <a:pt x="230699" y="169539"/>
                    <a:pt x="228409" y="169521"/>
                  </a:cubicBezTo>
                  <a:lnTo>
                    <a:pt x="203092" y="169521"/>
                  </a:lnTo>
                  <a:lnTo>
                    <a:pt x="162548" y="129114"/>
                  </a:lnTo>
                  <a:lnTo>
                    <a:pt x="162548" y="111049"/>
                  </a:lnTo>
                  <a:cubicBezTo>
                    <a:pt x="162548" y="106271"/>
                    <a:pt x="158670" y="102397"/>
                    <a:pt x="153887" y="102397"/>
                  </a:cubicBezTo>
                  <a:cubicBezTo>
                    <a:pt x="149104" y="102397"/>
                    <a:pt x="145226" y="106271"/>
                    <a:pt x="145226" y="111049"/>
                  </a:cubicBezTo>
                  <a:lnTo>
                    <a:pt x="145226" y="132822"/>
                  </a:lnTo>
                  <a:cubicBezTo>
                    <a:pt x="145203" y="135127"/>
                    <a:pt x="146093" y="137348"/>
                    <a:pt x="147701" y="139002"/>
                  </a:cubicBezTo>
                  <a:lnTo>
                    <a:pt x="193384" y="184543"/>
                  </a:lnTo>
                  <a:cubicBezTo>
                    <a:pt x="194995" y="186170"/>
                    <a:pt x="197185" y="187093"/>
                    <a:pt x="199476" y="187111"/>
                  </a:cubicBezTo>
                  <a:lnTo>
                    <a:pt x="224792" y="187111"/>
                  </a:lnTo>
                  <a:lnTo>
                    <a:pt x="272379" y="234649"/>
                  </a:lnTo>
                  <a:lnTo>
                    <a:pt x="272379" y="366805"/>
                  </a:lnTo>
                  <a:lnTo>
                    <a:pt x="251726" y="346364"/>
                  </a:lnTo>
                  <a:lnTo>
                    <a:pt x="261244" y="336856"/>
                  </a:lnTo>
                  <a:cubicBezTo>
                    <a:pt x="264332" y="333138"/>
                    <a:pt x="263818" y="327624"/>
                    <a:pt x="260097" y="324539"/>
                  </a:cubicBezTo>
                  <a:cubicBezTo>
                    <a:pt x="256875" y="321868"/>
                    <a:pt x="252209" y="321850"/>
                    <a:pt x="248966" y="324496"/>
                  </a:cubicBezTo>
                  <a:lnTo>
                    <a:pt x="247444" y="326112"/>
                  </a:lnTo>
                  <a:lnTo>
                    <a:pt x="236118" y="314798"/>
                  </a:lnTo>
                  <a:cubicBezTo>
                    <a:pt x="232671" y="311550"/>
                    <a:pt x="227287" y="311550"/>
                    <a:pt x="223840" y="314798"/>
                  </a:cubicBezTo>
                  <a:cubicBezTo>
                    <a:pt x="220450" y="318169"/>
                    <a:pt x="220437" y="323647"/>
                    <a:pt x="223811" y="327034"/>
                  </a:cubicBezTo>
                  <a:cubicBezTo>
                    <a:pt x="223821" y="327044"/>
                    <a:pt x="223831" y="327054"/>
                    <a:pt x="223840" y="327063"/>
                  </a:cubicBezTo>
                  <a:lnTo>
                    <a:pt x="235832" y="338282"/>
                  </a:lnTo>
                  <a:lnTo>
                    <a:pt x="233548" y="340564"/>
                  </a:lnTo>
                  <a:cubicBezTo>
                    <a:pt x="231920" y="342173"/>
                    <a:pt x="230996" y="344361"/>
                    <a:pt x="230978" y="346649"/>
                  </a:cubicBezTo>
                  <a:cubicBezTo>
                    <a:pt x="230991" y="348966"/>
                    <a:pt x="231914" y="351185"/>
                    <a:pt x="233548" y="352829"/>
                  </a:cubicBezTo>
                  <a:lnTo>
                    <a:pt x="247729" y="366995"/>
                  </a:lnTo>
                  <a:lnTo>
                    <a:pt x="195193" y="366995"/>
                  </a:lnTo>
                  <a:lnTo>
                    <a:pt x="183296" y="355111"/>
                  </a:lnTo>
                  <a:lnTo>
                    <a:pt x="183296" y="307572"/>
                  </a:lnTo>
                  <a:lnTo>
                    <a:pt x="212895" y="278004"/>
                  </a:lnTo>
                  <a:lnTo>
                    <a:pt x="232692" y="278004"/>
                  </a:lnTo>
                  <a:cubicBezTo>
                    <a:pt x="235777" y="278001"/>
                    <a:pt x="238634" y="276375"/>
                    <a:pt x="240210" y="273725"/>
                  </a:cubicBezTo>
                  <a:lnTo>
                    <a:pt x="261244" y="252713"/>
                  </a:lnTo>
                  <a:cubicBezTo>
                    <a:pt x="264634" y="249343"/>
                    <a:pt x="264647" y="243864"/>
                    <a:pt x="261273" y="240478"/>
                  </a:cubicBezTo>
                  <a:cubicBezTo>
                    <a:pt x="261263" y="240468"/>
                    <a:pt x="261254" y="240458"/>
                    <a:pt x="261244" y="240448"/>
                  </a:cubicBezTo>
                  <a:cubicBezTo>
                    <a:pt x="257797" y="237201"/>
                    <a:pt x="252413" y="237201"/>
                    <a:pt x="248966" y="240448"/>
                  </a:cubicBezTo>
                  <a:lnTo>
                    <a:pt x="241828" y="247674"/>
                  </a:lnTo>
                  <a:lnTo>
                    <a:pt x="241828" y="237026"/>
                  </a:lnTo>
                  <a:cubicBezTo>
                    <a:pt x="241325" y="232221"/>
                    <a:pt x="237018" y="228734"/>
                    <a:pt x="232208" y="229237"/>
                  </a:cubicBezTo>
                  <a:cubicBezTo>
                    <a:pt x="228094" y="229667"/>
                    <a:pt x="224842" y="232915"/>
                    <a:pt x="224411" y="237026"/>
                  </a:cubicBezTo>
                  <a:lnTo>
                    <a:pt x="224411" y="260510"/>
                  </a:lnTo>
                  <a:lnTo>
                    <a:pt x="209469" y="260510"/>
                  </a:lnTo>
                  <a:cubicBezTo>
                    <a:pt x="207146" y="260502"/>
                    <a:pt x="204917" y="261427"/>
                    <a:pt x="203283" y="263077"/>
                  </a:cubicBezTo>
                  <a:lnTo>
                    <a:pt x="183486" y="282853"/>
                  </a:lnTo>
                  <a:lnTo>
                    <a:pt x="183486" y="219246"/>
                  </a:lnTo>
                  <a:lnTo>
                    <a:pt x="194622" y="207742"/>
                  </a:lnTo>
                  <a:cubicBezTo>
                    <a:pt x="196230" y="206088"/>
                    <a:pt x="197119" y="203867"/>
                    <a:pt x="197096" y="201562"/>
                  </a:cubicBezTo>
                  <a:cubicBezTo>
                    <a:pt x="197149" y="196837"/>
                    <a:pt x="193357" y="192963"/>
                    <a:pt x="188627" y="192910"/>
                  </a:cubicBezTo>
                  <a:cubicBezTo>
                    <a:pt x="188563" y="192909"/>
                    <a:pt x="188499" y="192909"/>
                    <a:pt x="188435" y="192910"/>
                  </a:cubicBezTo>
                  <a:lnTo>
                    <a:pt x="188435" y="192910"/>
                  </a:lnTo>
                  <a:cubicBezTo>
                    <a:pt x="186132" y="192908"/>
                    <a:pt x="183916" y="193793"/>
                    <a:pt x="182249" y="195382"/>
                  </a:cubicBezTo>
                  <a:lnTo>
                    <a:pt x="168258" y="209453"/>
                  </a:lnTo>
                  <a:cubicBezTo>
                    <a:pt x="166624" y="211098"/>
                    <a:pt x="165702" y="213317"/>
                    <a:pt x="165689" y="215633"/>
                  </a:cubicBezTo>
                  <a:lnTo>
                    <a:pt x="165689" y="235980"/>
                  </a:lnTo>
                  <a:lnTo>
                    <a:pt x="156171" y="226472"/>
                  </a:lnTo>
                  <a:cubicBezTo>
                    <a:pt x="152781" y="223085"/>
                    <a:pt x="147284" y="223085"/>
                    <a:pt x="143894" y="226472"/>
                  </a:cubicBezTo>
                  <a:cubicBezTo>
                    <a:pt x="140504" y="229859"/>
                    <a:pt x="140504" y="235350"/>
                    <a:pt x="143894" y="238737"/>
                  </a:cubicBezTo>
                  <a:lnTo>
                    <a:pt x="166069" y="260510"/>
                  </a:lnTo>
                  <a:lnTo>
                    <a:pt x="166069" y="297019"/>
                  </a:lnTo>
                  <a:lnTo>
                    <a:pt x="123526" y="254520"/>
                  </a:lnTo>
                  <a:lnTo>
                    <a:pt x="123526" y="216489"/>
                  </a:lnTo>
                  <a:lnTo>
                    <a:pt x="153316" y="186160"/>
                  </a:lnTo>
                  <a:cubicBezTo>
                    <a:pt x="154968" y="184527"/>
                    <a:pt x="155894" y="182301"/>
                    <a:pt x="155886" y="179980"/>
                  </a:cubicBezTo>
                  <a:lnTo>
                    <a:pt x="155886" y="158207"/>
                  </a:lnTo>
                  <a:cubicBezTo>
                    <a:pt x="155382" y="153403"/>
                    <a:pt x="151075" y="149915"/>
                    <a:pt x="146265" y="150418"/>
                  </a:cubicBezTo>
                  <a:cubicBezTo>
                    <a:pt x="142151" y="150849"/>
                    <a:pt x="138899" y="154097"/>
                    <a:pt x="138469" y="158207"/>
                  </a:cubicBezTo>
                  <a:lnTo>
                    <a:pt x="138469" y="177223"/>
                  </a:lnTo>
                  <a:lnTo>
                    <a:pt x="133329" y="182357"/>
                  </a:lnTo>
                  <a:lnTo>
                    <a:pt x="133329" y="131301"/>
                  </a:lnTo>
                  <a:cubicBezTo>
                    <a:pt x="133312" y="129013"/>
                    <a:pt x="132388" y="126825"/>
                    <a:pt x="130760" y="125216"/>
                  </a:cubicBezTo>
                  <a:lnTo>
                    <a:pt x="117054" y="111430"/>
                  </a:lnTo>
                  <a:cubicBezTo>
                    <a:pt x="113647" y="108083"/>
                    <a:pt x="108184" y="108083"/>
                    <a:pt x="104777" y="111430"/>
                  </a:cubicBezTo>
                  <a:cubicBezTo>
                    <a:pt x="101387" y="114800"/>
                    <a:pt x="101374" y="120279"/>
                    <a:pt x="104748" y="123665"/>
                  </a:cubicBezTo>
                  <a:cubicBezTo>
                    <a:pt x="104758" y="123675"/>
                    <a:pt x="104767" y="123685"/>
                    <a:pt x="104777" y="123695"/>
                  </a:cubicBezTo>
                  <a:lnTo>
                    <a:pt x="115912" y="134914"/>
                  </a:lnTo>
                  <a:lnTo>
                    <a:pt x="115912" y="176652"/>
                  </a:lnTo>
                  <a:lnTo>
                    <a:pt x="78889" y="139572"/>
                  </a:lnTo>
                  <a:cubicBezTo>
                    <a:pt x="77240" y="137957"/>
                    <a:pt x="75013" y="137067"/>
                    <a:pt x="72703" y="137100"/>
                  </a:cubicBezTo>
                  <a:lnTo>
                    <a:pt x="72703" y="137100"/>
                  </a:lnTo>
                  <a:cubicBezTo>
                    <a:pt x="70424" y="137082"/>
                    <a:pt x="68232" y="137972"/>
                    <a:pt x="66612" y="139572"/>
                  </a:cubicBezTo>
                  <a:cubicBezTo>
                    <a:pt x="65034" y="141253"/>
                    <a:pt x="64121" y="143449"/>
                    <a:pt x="64042" y="145752"/>
                  </a:cubicBezTo>
                  <a:cubicBezTo>
                    <a:pt x="64060" y="148040"/>
                    <a:pt x="64984" y="150228"/>
                    <a:pt x="66612" y="151837"/>
                  </a:cubicBezTo>
                  <a:lnTo>
                    <a:pt x="114865" y="200041"/>
                  </a:lnTo>
                  <a:lnTo>
                    <a:pt x="108489" y="206411"/>
                  </a:lnTo>
                  <a:cubicBezTo>
                    <a:pt x="106769" y="208154"/>
                    <a:pt x="105840" y="210525"/>
                    <a:pt x="105919" y="212971"/>
                  </a:cubicBezTo>
                  <a:lnTo>
                    <a:pt x="105919" y="254520"/>
                  </a:lnTo>
                  <a:lnTo>
                    <a:pt x="98971" y="261555"/>
                  </a:lnTo>
                  <a:lnTo>
                    <a:pt x="93832" y="256421"/>
                  </a:lnTo>
                  <a:lnTo>
                    <a:pt x="93832" y="211260"/>
                  </a:lnTo>
                  <a:cubicBezTo>
                    <a:pt x="93819" y="208943"/>
                    <a:pt x="92896" y="206724"/>
                    <a:pt x="91262" y="205080"/>
                  </a:cubicBezTo>
                  <a:lnTo>
                    <a:pt x="68325" y="182167"/>
                  </a:lnTo>
                  <a:cubicBezTo>
                    <a:pt x="64918" y="178820"/>
                    <a:pt x="59455" y="178820"/>
                    <a:pt x="56048" y="182167"/>
                  </a:cubicBezTo>
                  <a:cubicBezTo>
                    <a:pt x="54382" y="183751"/>
                    <a:pt x="53452" y="185955"/>
                    <a:pt x="53478" y="188251"/>
                  </a:cubicBezTo>
                  <a:cubicBezTo>
                    <a:pt x="53448" y="190577"/>
                    <a:pt x="54377" y="192812"/>
                    <a:pt x="56048" y="194431"/>
                  </a:cubicBezTo>
                  <a:lnTo>
                    <a:pt x="76415" y="214683"/>
                  </a:lnTo>
                  <a:lnTo>
                    <a:pt x="76415" y="238832"/>
                  </a:lnTo>
                  <a:lnTo>
                    <a:pt x="61853" y="224190"/>
                  </a:lnTo>
                  <a:cubicBezTo>
                    <a:pt x="60171" y="222614"/>
                    <a:pt x="57972" y="221702"/>
                    <a:pt x="55667" y="221623"/>
                  </a:cubicBezTo>
                  <a:lnTo>
                    <a:pt x="55667" y="221623"/>
                  </a:lnTo>
                  <a:cubicBezTo>
                    <a:pt x="53361" y="221702"/>
                    <a:pt x="51163" y="222614"/>
                    <a:pt x="49480" y="224190"/>
                  </a:cubicBezTo>
                  <a:cubicBezTo>
                    <a:pt x="46181" y="227614"/>
                    <a:pt x="46181" y="233031"/>
                    <a:pt x="49480" y="236455"/>
                  </a:cubicBezTo>
                  <a:lnTo>
                    <a:pt x="92785" y="279715"/>
                  </a:lnTo>
                  <a:cubicBezTo>
                    <a:pt x="96232" y="282963"/>
                    <a:pt x="101616" y="282963"/>
                    <a:pt x="105062" y="279715"/>
                  </a:cubicBezTo>
                  <a:lnTo>
                    <a:pt x="114580" y="270207"/>
                  </a:lnTo>
                  <a:lnTo>
                    <a:pt x="166069" y="321549"/>
                  </a:lnTo>
                  <a:lnTo>
                    <a:pt x="166069" y="354825"/>
                  </a:lnTo>
                  <a:lnTo>
                    <a:pt x="150461" y="370418"/>
                  </a:lnTo>
                  <a:lnTo>
                    <a:pt x="139135" y="359104"/>
                  </a:lnTo>
                  <a:lnTo>
                    <a:pt x="154268" y="343987"/>
                  </a:lnTo>
                  <a:cubicBezTo>
                    <a:pt x="157658" y="340616"/>
                    <a:pt x="157671" y="335138"/>
                    <a:pt x="154297" y="331751"/>
                  </a:cubicBezTo>
                  <a:cubicBezTo>
                    <a:pt x="154287" y="331741"/>
                    <a:pt x="154277" y="331732"/>
                    <a:pt x="154268" y="331722"/>
                  </a:cubicBezTo>
                  <a:cubicBezTo>
                    <a:pt x="150861" y="328376"/>
                    <a:pt x="145397" y="328376"/>
                    <a:pt x="141990" y="331722"/>
                  </a:cubicBezTo>
                  <a:lnTo>
                    <a:pt x="126857" y="346839"/>
                  </a:lnTo>
                  <a:lnTo>
                    <a:pt x="117340" y="337331"/>
                  </a:lnTo>
                  <a:lnTo>
                    <a:pt x="128000" y="325922"/>
                  </a:lnTo>
                  <a:cubicBezTo>
                    <a:pt x="129633" y="324278"/>
                    <a:pt x="130556" y="322059"/>
                    <a:pt x="130569" y="319742"/>
                  </a:cubicBezTo>
                  <a:lnTo>
                    <a:pt x="130569" y="301868"/>
                  </a:lnTo>
                  <a:cubicBezTo>
                    <a:pt x="130066" y="297063"/>
                    <a:pt x="125759" y="293576"/>
                    <a:pt x="120949" y="294079"/>
                  </a:cubicBezTo>
                  <a:cubicBezTo>
                    <a:pt x="116835" y="294509"/>
                    <a:pt x="113583" y="297758"/>
                    <a:pt x="113152" y="301868"/>
                  </a:cubicBezTo>
                  <a:lnTo>
                    <a:pt x="113152" y="316224"/>
                  </a:lnTo>
                  <a:lnTo>
                    <a:pt x="101065" y="328775"/>
                  </a:lnTo>
                  <a:lnTo>
                    <a:pt x="86884" y="328775"/>
                  </a:lnTo>
                  <a:lnTo>
                    <a:pt x="49671" y="291600"/>
                  </a:lnTo>
                  <a:cubicBezTo>
                    <a:pt x="46224" y="288352"/>
                    <a:pt x="40840" y="288352"/>
                    <a:pt x="37393" y="291600"/>
                  </a:cubicBezTo>
                  <a:cubicBezTo>
                    <a:pt x="34003" y="294970"/>
                    <a:pt x="33990" y="300448"/>
                    <a:pt x="37364" y="303835"/>
                  </a:cubicBezTo>
                  <a:cubicBezTo>
                    <a:pt x="37374" y="303845"/>
                    <a:pt x="37384" y="303855"/>
                    <a:pt x="37393" y="303864"/>
                  </a:cubicBezTo>
                  <a:lnTo>
                    <a:pt x="77176" y="343606"/>
                  </a:lnTo>
                  <a:cubicBezTo>
                    <a:pt x="78810" y="345256"/>
                    <a:pt x="81039" y="346181"/>
                    <a:pt x="83363" y="346173"/>
                  </a:cubicBezTo>
                  <a:lnTo>
                    <a:pt x="101065" y="346174"/>
                  </a:lnTo>
                  <a:lnTo>
                    <a:pt x="137993" y="383063"/>
                  </a:lnTo>
                  <a:lnTo>
                    <a:pt x="122860" y="398180"/>
                  </a:lnTo>
                  <a:lnTo>
                    <a:pt x="57761" y="333148"/>
                  </a:lnTo>
                  <a:cubicBezTo>
                    <a:pt x="54301" y="329840"/>
                    <a:pt x="48847" y="329840"/>
                    <a:pt x="45388" y="333148"/>
                  </a:cubicBezTo>
                  <a:lnTo>
                    <a:pt x="35871" y="342656"/>
                  </a:lnTo>
                  <a:lnTo>
                    <a:pt x="14837" y="321644"/>
                  </a:lnTo>
                  <a:cubicBezTo>
                    <a:pt x="13217" y="320043"/>
                    <a:pt x="11024" y="319154"/>
                    <a:pt x="8746" y="319172"/>
                  </a:cubicBezTo>
                  <a:lnTo>
                    <a:pt x="8746" y="319172"/>
                  </a:lnTo>
                  <a:cubicBezTo>
                    <a:pt x="6436" y="319139"/>
                    <a:pt x="4209" y="320029"/>
                    <a:pt x="2559" y="321644"/>
                  </a:cubicBezTo>
                  <a:cubicBezTo>
                    <a:pt x="-853" y="325059"/>
                    <a:pt x="-853" y="330589"/>
                    <a:pt x="2559" y="334004"/>
                  </a:cubicBezTo>
                  <a:lnTo>
                    <a:pt x="23593" y="354921"/>
                  </a:lnTo>
                  <a:lnTo>
                    <a:pt x="18168" y="360340"/>
                  </a:lnTo>
                  <a:cubicBezTo>
                    <a:pt x="14857" y="363796"/>
                    <a:pt x="14857" y="369244"/>
                    <a:pt x="18168" y="372700"/>
                  </a:cubicBezTo>
                  <a:cubicBezTo>
                    <a:pt x="21542" y="376087"/>
                    <a:pt x="27026" y="376100"/>
                    <a:pt x="30416" y="372729"/>
                  </a:cubicBezTo>
                  <a:cubicBezTo>
                    <a:pt x="30426" y="372719"/>
                    <a:pt x="30436" y="372710"/>
                    <a:pt x="30446" y="372700"/>
                  </a:cubicBezTo>
                  <a:lnTo>
                    <a:pt x="51860" y="351213"/>
                  </a:lnTo>
                  <a:lnTo>
                    <a:pt x="116959" y="416245"/>
                  </a:lnTo>
                  <a:cubicBezTo>
                    <a:pt x="120419" y="419553"/>
                    <a:pt x="125872" y="419553"/>
                    <a:pt x="129332" y="416245"/>
                  </a:cubicBezTo>
                  <a:lnTo>
                    <a:pt x="174825" y="370703"/>
                  </a:lnTo>
                  <a:lnTo>
                    <a:pt x="185675" y="381542"/>
                  </a:lnTo>
                  <a:cubicBezTo>
                    <a:pt x="187309" y="383192"/>
                    <a:pt x="189538" y="384117"/>
                    <a:pt x="191862" y="384109"/>
                  </a:cubicBezTo>
                  <a:lnTo>
                    <a:pt x="265432" y="384109"/>
                  </a:lnTo>
                  <a:lnTo>
                    <a:pt x="272189" y="390955"/>
                  </a:lnTo>
                  <a:lnTo>
                    <a:pt x="272189" y="592136"/>
                  </a:lnTo>
                  <a:lnTo>
                    <a:pt x="210897" y="530812"/>
                  </a:lnTo>
                  <a:lnTo>
                    <a:pt x="210897" y="482323"/>
                  </a:lnTo>
                  <a:lnTo>
                    <a:pt x="210897" y="482323"/>
                  </a:lnTo>
                  <a:lnTo>
                    <a:pt x="225553" y="496965"/>
                  </a:lnTo>
                  <a:cubicBezTo>
                    <a:pt x="228961" y="500311"/>
                    <a:pt x="234424" y="500311"/>
                    <a:pt x="237831" y="496965"/>
                  </a:cubicBezTo>
                  <a:lnTo>
                    <a:pt x="254582" y="480231"/>
                  </a:lnTo>
                  <a:cubicBezTo>
                    <a:pt x="257972" y="476861"/>
                    <a:pt x="257985" y="471383"/>
                    <a:pt x="254611" y="467996"/>
                  </a:cubicBezTo>
                  <a:cubicBezTo>
                    <a:pt x="254601" y="467986"/>
                    <a:pt x="254591" y="467976"/>
                    <a:pt x="254582" y="467967"/>
                  </a:cubicBezTo>
                  <a:cubicBezTo>
                    <a:pt x="252971" y="466340"/>
                    <a:pt x="250781" y="465417"/>
                    <a:pt x="248491" y="465400"/>
                  </a:cubicBezTo>
                  <a:lnTo>
                    <a:pt x="248491" y="465400"/>
                  </a:lnTo>
                  <a:cubicBezTo>
                    <a:pt x="246167" y="465392"/>
                    <a:pt x="243938" y="466317"/>
                    <a:pt x="242304" y="467967"/>
                  </a:cubicBezTo>
                  <a:lnTo>
                    <a:pt x="231740" y="478615"/>
                  </a:lnTo>
                  <a:lnTo>
                    <a:pt x="219557" y="466445"/>
                  </a:lnTo>
                  <a:lnTo>
                    <a:pt x="219557" y="425087"/>
                  </a:lnTo>
                  <a:lnTo>
                    <a:pt x="233834" y="410921"/>
                  </a:lnTo>
                  <a:lnTo>
                    <a:pt x="245064" y="410921"/>
                  </a:lnTo>
                  <a:cubicBezTo>
                    <a:pt x="249874" y="410418"/>
                    <a:pt x="253365" y="406115"/>
                    <a:pt x="252861" y="401310"/>
                  </a:cubicBezTo>
                  <a:cubicBezTo>
                    <a:pt x="252430" y="397200"/>
                    <a:pt x="249179" y="393952"/>
                    <a:pt x="245064" y="393522"/>
                  </a:cubicBezTo>
                  <a:lnTo>
                    <a:pt x="230217" y="393522"/>
                  </a:lnTo>
                  <a:cubicBezTo>
                    <a:pt x="227898" y="393535"/>
                    <a:pt x="225677" y="394456"/>
                    <a:pt x="224031" y="396089"/>
                  </a:cubicBezTo>
                  <a:lnTo>
                    <a:pt x="216512" y="403505"/>
                  </a:lnTo>
                  <a:lnTo>
                    <a:pt x="206328" y="393236"/>
                  </a:lnTo>
                  <a:cubicBezTo>
                    <a:pt x="202772" y="389962"/>
                    <a:pt x="197233" y="390187"/>
                    <a:pt x="193955" y="393740"/>
                  </a:cubicBezTo>
                  <a:cubicBezTo>
                    <a:pt x="190865" y="397089"/>
                    <a:pt x="190865" y="402247"/>
                    <a:pt x="193955" y="405596"/>
                  </a:cubicBezTo>
                  <a:lnTo>
                    <a:pt x="202140" y="413678"/>
                  </a:lnTo>
                  <a:lnTo>
                    <a:pt x="202140" y="420809"/>
                  </a:lnTo>
                  <a:lnTo>
                    <a:pt x="201474" y="422140"/>
                  </a:lnTo>
                  <a:lnTo>
                    <a:pt x="202140" y="422805"/>
                  </a:lnTo>
                  <a:lnTo>
                    <a:pt x="202140" y="466445"/>
                  </a:lnTo>
                  <a:lnTo>
                    <a:pt x="195954" y="472625"/>
                  </a:lnTo>
                  <a:cubicBezTo>
                    <a:pt x="194326" y="474234"/>
                    <a:pt x="193402" y="476422"/>
                    <a:pt x="193384" y="478710"/>
                  </a:cubicBezTo>
                  <a:lnTo>
                    <a:pt x="193384" y="513508"/>
                  </a:lnTo>
                  <a:lnTo>
                    <a:pt x="162548" y="482608"/>
                  </a:lnTo>
                  <a:lnTo>
                    <a:pt x="171494" y="473671"/>
                  </a:lnTo>
                  <a:cubicBezTo>
                    <a:pt x="173111" y="472023"/>
                    <a:pt x="174002" y="469798"/>
                    <a:pt x="173969" y="467491"/>
                  </a:cubicBezTo>
                  <a:lnTo>
                    <a:pt x="173969" y="437922"/>
                  </a:lnTo>
                  <a:cubicBezTo>
                    <a:pt x="173971" y="435621"/>
                    <a:pt x="173085" y="433407"/>
                    <a:pt x="171494" y="431742"/>
                  </a:cubicBezTo>
                  <a:lnTo>
                    <a:pt x="156552" y="417291"/>
                  </a:lnTo>
                  <a:cubicBezTo>
                    <a:pt x="154885" y="415702"/>
                    <a:pt x="152669" y="414816"/>
                    <a:pt x="150366" y="414819"/>
                  </a:cubicBezTo>
                  <a:lnTo>
                    <a:pt x="150366" y="414819"/>
                  </a:lnTo>
                  <a:cubicBezTo>
                    <a:pt x="145635" y="414766"/>
                    <a:pt x="141758" y="418554"/>
                    <a:pt x="141705" y="423280"/>
                  </a:cubicBezTo>
                  <a:cubicBezTo>
                    <a:pt x="141704" y="423343"/>
                    <a:pt x="141704" y="423407"/>
                    <a:pt x="141705" y="423471"/>
                  </a:cubicBezTo>
                  <a:cubicBezTo>
                    <a:pt x="141682" y="425776"/>
                    <a:pt x="142571" y="427997"/>
                    <a:pt x="144179" y="429651"/>
                  </a:cubicBezTo>
                  <a:lnTo>
                    <a:pt x="156171" y="441535"/>
                  </a:lnTo>
                  <a:lnTo>
                    <a:pt x="156171" y="463973"/>
                  </a:lnTo>
                  <a:lnTo>
                    <a:pt x="146178" y="473481"/>
                  </a:lnTo>
                  <a:lnTo>
                    <a:pt x="87360" y="473481"/>
                  </a:lnTo>
                  <a:lnTo>
                    <a:pt x="87360" y="423851"/>
                  </a:lnTo>
                  <a:cubicBezTo>
                    <a:pt x="87343" y="421563"/>
                    <a:pt x="86418" y="419375"/>
                    <a:pt x="84790" y="417766"/>
                  </a:cubicBezTo>
                  <a:lnTo>
                    <a:pt x="54144" y="387152"/>
                  </a:lnTo>
                  <a:cubicBezTo>
                    <a:pt x="50754" y="383765"/>
                    <a:pt x="45257" y="383765"/>
                    <a:pt x="41867" y="387152"/>
                  </a:cubicBezTo>
                  <a:cubicBezTo>
                    <a:pt x="38476" y="390538"/>
                    <a:pt x="38476" y="396030"/>
                    <a:pt x="41867" y="399416"/>
                  </a:cubicBezTo>
                  <a:lnTo>
                    <a:pt x="70419" y="427464"/>
                  </a:lnTo>
                  <a:lnTo>
                    <a:pt x="70419" y="467967"/>
                  </a:lnTo>
                  <a:lnTo>
                    <a:pt x="47292" y="444958"/>
                  </a:lnTo>
                  <a:cubicBezTo>
                    <a:pt x="43917" y="441571"/>
                    <a:pt x="38434" y="441558"/>
                    <a:pt x="35043" y="444929"/>
                  </a:cubicBezTo>
                  <a:cubicBezTo>
                    <a:pt x="35034" y="444939"/>
                    <a:pt x="35024" y="444948"/>
                    <a:pt x="35014" y="444958"/>
                  </a:cubicBezTo>
                  <a:cubicBezTo>
                    <a:pt x="31664" y="448362"/>
                    <a:pt x="31664" y="453819"/>
                    <a:pt x="35014" y="457223"/>
                  </a:cubicBezTo>
                  <a:lnTo>
                    <a:pt x="66612" y="488788"/>
                  </a:lnTo>
                  <a:cubicBezTo>
                    <a:pt x="68267" y="490395"/>
                    <a:pt x="70491" y="491283"/>
                    <a:pt x="72798" y="491260"/>
                  </a:cubicBezTo>
                  <a:lnTo>
                    <a:pt x="146654" y="491260"/>
                  </a:lnTo>
                  <a:lnTo>
                    <a:pt x="157504" y="502194"/>
                  </a:lnTo>
                  <a:lnTo>
                    <a:pt x="122860" y="536802"/>
                  </a:lnTo>
                  <a:lnTo>
                    <a:pt x="108965" y="536802"/>
                  </a:lnTo>
                  <a:cubicBezTo>
                    <a:pt x="104155" y="536299"/>
                    <a:pt x="99848" y="539786"/>
                    <a:pt x="99344" y="544591"/>
                  </a:cubicBezTo>
                  <a:cubicBezTo>
                    <a:pt x="98841" y="549395"/>
                    <a:pt x="102332" y="553698"/>
                    <a:pt x="107141" y="554201"/>
                  </a:cubicBezTo>
                  <a:cubicBezTo>
                    <a:pt x="107747" y="554264"/>
                    <a:pt x="108358" y="554264"/>
                    <a:pt x="108965" y="554201"/>
                  </a:cubicBezTo>
                  <a:lnTo>
                    <a:pt x="126286" y="554201"/>
                  </a:lnTo>
                  <a:cubicBezTo>
                    <a:pt x="128606" y="554188"/>
                    <a:pt x="130827" y="553266"/>
                    <a:pt x="132473" y="551634"/>
                  </a:cubicBezTo>
                  <a:lnTo>
                    <a:pt x="169686" y="514459"/>
                  </a:lnTo>
                  <a:lnTo>
                    <a:pt x="271903" y="616666"/>
                  </a:lnTo>
                  <a:lnTo>
                    <a:pt x="271903" y="634731"/>
                  </a:lnTo>
                  <a:lnTo>
                    <a:pt x="266574" y="765081"/>
                  </a:lnTo>
                  <a:cubicBezTo>
                    <a:pt x="266548" y="766429"/>
                    <a:pt x="266841" y="767765"/>
                    <a:pt x="267430" y="768979"/>
                  </a:cubicBezTo>
                  <a:lnTo>
                    <a:pt x="268192" y="770500"/>
                  </a:lnTo>
                  <a:lnTo>
                    <a:pt x="270000" y="770500"/>
                  </a:lnTo>
                  <a:cubicBezTo>
                    <a:pt x="271901" y="770646"/>
                    <a:pt x="273810" y="770646"/>
                    <a:pt x="275711" y="770500"/>
                  </a:cubicBezTo>
                  <a:lnTo>
                    <a:pt x="283896" y="770500"/>
                  </a:lnTo>
                  <a:lnTo>
                    <a:pt x="295412" y="770500"/>
                  </a:lnTo>
                  <a:lnTo>
                    <a:pt x="300741" y="770500"/>
                  </a:lnTo>
                  <a:lnTo>
                    <a:pt x="302835" y="770500"/>
                  </a:lnTo>
                  <a:lnTo>
                    <a:pt x="303501" y="768503"/>
                  </a:lnTo>
                  <a:cubicBezTo>
                    <a:pt x="303908" y="767411"/>
                    <a:pt x="304071" y="766243"/>
                    <a:pt x="303977" y="765081"/>
                  </a:cubicBezTo>
                  <a:lnTo>
                    <a:pt x="298838" y="612958"/>
                  </a:lnTo>
                  <a:lnTo>
                    <a:pt x="298838" y="489359"/>
                  </a:lnTo>
                  <a:lnTo>
                    <a:pt x="338335" y="449807"/>
                  </a:lnTo>
                  <a:lnTo>
                    <a:pt x="366888" y="478330"/>
                  </a:lnTo>
                  <a:lnTo>
                    <a:pt x="340144" y="505046"/>
                  </a:lnTo>
                  <a:cubicBezTo>
                    <a:pt x="336753" y="508417"/>
                    <a:pt x="336740" y="513895"/>
                    <a:pt x="340114" y="517282"/>
                  </a:cubicBezTo>
                  <a:cubicBezTo>
                    <a:pt x="340124" y="517292"/>
                    <a:pt x="340134" y="517302"/>
                    <a:pt x="340144" y="517311"/>
                  </a:cubicBezTo>
                  <a:lnTo>
                    <a:pt x="351279" y="528435"/>
                  </a:lnTo>
                  <a:lnTo>
                    <a:pt x="339287" y="540320"/>
                  </a:lnTo>
                  <a:cubicBezTo>
                    <a:pt x="337653" y="541964"/>
                    <a:pt x="336730" y="544183"/>
                    <a:pt x="336717" y="546500"/>
                  </a:cubicBezTo>
                  <a:cubicBezTo>
                    <a:pt x="336826" y="551329"/>
                    <a:pt x="340833" y="555157"/>
                    <a:pt x="345668" y="555048"/>
                  </a:cubicBezTo>
                  <a:cubicBezTo>
                    <a:pt x="347874" y="554998"/>
                    <a:pt x="349980" y="554119"/>
                    <a:pt x="351565" y="552585"/>
                  </a:cubicBezTo>
                  <a:lnTo>
                    <a:pt x="369648" y="534520"/>
                  </a:lnTo>
                  <a:cubicBezTo>
                    <a:pt x="373038" y="531149"/>
                    <a:pt x="373051" y="525671"/>
                    <a:pt x="369677" y="522284"/>
                  </a:cubicBezTo>
                  <a:cubicBezTo>
                    <a:pt x="369667" y="522275"/>
                    <a:pt x="369658" y="522265"/>
                    <a:pt x="369648" y="522255"/>
                  </a:cubicBezTo>
                  <a:lnTo>
                    <a:pt x="358608" y="511226"/>
                  </a:lnTo>
                  <a:lnTo>
                    <a:pt x="379260" y="490595"/>
                  </a:lnTo>
                  <a:lnTo>
                    <a:pt x="406290" y="517692"/>
                  </a:lnTo>
                  <a:lnTo>
                    <a:pt x="406290" y="537943"/>
                  </a:lnTo>
                  <a:cubicBezTo>
                    <a:pt x="406303" y="540260"/>
                    <a:pt x="407226" y="542479"/>
                    <a:pt x="408860" y="544123"/>
                  </a:cubicBezTo>
                  <a:lnTo>
                    <a:pt x="430559" y="565800"/>
                  </a:lnTo>
                  <a:cubicBezTo>
                    <a:pt x="434006" y="569048"/>
                    <a:pt x="439390" y="569048"/>
                    <a:pt x="442837" y="565800"/>
                  </a:cubicBezTo>
                  <a:cubicBezTo>
                    <a:pt x="446227" y="562430"/>
                    <a:pt x="446240" y="556951"/>
                    <a:pt x="442866" y="553565"/>
                  </a:cubicBezTo>
                  <a:cubicBezTo>
                    <a:pt x="442856" y="553555"/>
                    <a:pt x="442847" y="553545"/>
                    <a:pt x="442837" y="553535"/>
                  </a:cubicBezTo>
                  <a:lnTo>
                    <a:pt x="423802" y="534520"/>
                  </a:lnTo>
                  <a:lnTo>
                    <a:pt x="423802" y="527104"/>
                  </a:lnTo>
                  <a:lnTo>
                    <a:pt x="436841" y="527104"/>
                  </a:lnTo>
                  <a:cubicBezTo>
                    <a:pt x="439120" y="527122"/>
                    <a:pt x="441312" y="526233"/>
                    <a:pt x="442932" y="524632"/>
                  </a:cubicBezTo>
                  <a:lnTo>
                    <a:pt x="498800" y="468822"/>
                  </a:lnTo>
                  <a:cubicBezTo>
                    <a:pt x="502190" y="465452"/>
                    <a:pt x="502203" y="459973"/>
                    <a:pt x="498829" y="456587"/>
                  </a:cubicBezTo>
                  <a:cubicBezTo>
                    <a:pt x="498819" y="456577"/>
                    <a:pt x="498810" y="456567"/>
                    <a:pt x="498800" y="456557"/>
                  </a:cubicBezTo>
                  <a:cubicBezTo>
                    <a:pt x="497214" y="454894"/>
                    <a:pt x="495008" y="453964"/>
                    <a:pt x="492709" y="453990"/>
                  </a:cubicBezTo>
                  <a:lnTo>
                    <a:pt x="492709" y="453990"/>
                  </a:lnTo>
                  <a:cubicBezTo>
                    <a:pt x="490410" y="453964"/>
                    <a:pt x="488203" y="454894"/>
                    <a:pt x="486617" y="456557"/>
                  </a:cubicBezTo>
                  <a:lnTo>
                    <a:pt x="457494" y="485651"/>
                  </a:lnTo>
                  <a:lnTo>
                    <a:pt x="451403" y="479566"/>
                  </a:lnTo>
                  <a:lnTo>
                    <a:pt x="451974" y="479566"/>
                  </a:lnTo>
                  <a:lnTo>
                    <a:pt x="465013" y="466445"/>
                  </a:lnTo>
                  <a:cubicBezTo>
                    <a:pt x="466641" y="464836"/>
                    <a:pt x="467565" y="462648"/>
                    <a:pt x="467583" y="460360"/>
                  </a:cubicBezTo>
                  <a:lnTo>
                    <a:pt x="467582" y="449427"/>
                  </a:lnTo>
                  <a:cubicBezTo>
                    <a:pt x="468086" y="444622"/>
                    <a:pt x="464595" y="440319"/>
                    <a:pt x="459786" y="439816"/>
                  </a:cubicBezTo>
                  <a:cubicBezTo>
                    <a:pt x="454976" y="439313"/>
                    <a:pt x="450669" y="442801"/>
                    <a:pt x="450165" y="447605"/>
                  </a:cubicBezTo>
                  <a:cubicBezTo>
                    <a:pt x="450102" y="448211"/>
                    <a:pt x="450102" y="448821"/>
                    <a:pt x="450165" y="449427"/>
                  </a:cubicBezTo>
                  <a:lnTo>
                    <a:pt x="450166" y="456748"/>
                  </a:lnTo>
                  <a:lnTo>
                    <a:pt x="445597" y="461311"/>
                  </a:lnTo>
                  <a:lnTo>
                    <a:pt x="445597" y="427274"/>
                  </a:lnTo>
                  <a:lnTo>
                    <a:pt x="451593" y="421284"/>
                  </a:lnTo>
                  <a:cubicBezTo>
                    <a:pt x="454893" y="417860"/>
                    <a:pt x="454893" y="412443"/>
                    <a:pt x="451593" y="409019"/>
                  </a:cubicBezTo>
                  <a:cubicBezTo>
                    <a:pt x="448031" y="405976"/>
                    <a:pt x="442782" y="405976"/>
                    <a:pt x="439220" y="409019"/>
                  </a:cubicBezTo>
                  <a:lnTo>
                    <a:pt x="430750" y="417576"/>
                  </a:lnTo>
                  <a:cubicBezTo>
                    <a:pt x="429122" y="419185"/>
                    <a:pt x="428198" y="421373"/>
                    <a:pt x="428180" y="423661"/>
                  </a:cubicBezTo>
                  <a:lnTo>
                    <a:pt x="428180" y="456843"/>
                  </a:lnTo>
                  <a:lnTo>
                    <a:pt x="422279" y="450948"/>
                  </a:lnTo>
                  <a:lnTo>
                    <a:pt x="422279" y="437447"/>
                  </a:lnTo>
                  <a:cubicBezTo>
                    <a:pt x="422279" y="432669"/>
                    <a:pt x="418402" y="428795"/>
                    <a:pt x="413618" y="428795"/>
                  </a:cubicBezTo>
                  <a:cubicBezTo>
                    <a:pt x="408835" y="428795"/>
                    <a:pt x="404957" y="432669"/>
                    <a:pt x="404957" y="437447"/>
                  </a:cubicBezTo>
                  <a:lnTo>
                    <a:pt x="404958" y="454561"/>
                  </a:lnTo>
                  <a:cubicBezTo>
                    <a:pt x="404939" y="456837"/>
                    <a:pt x="405830" y="459027"/>
                    <a:pt x="407432" y="460646"/>
                  </a:cubicBezTo>
                  <a:lnTo>
                    <a:pt x="445502" y="498676"/>
                  </a:lnTo>
                  <a:lnTo>
                    <a:pt x="433605" y="510561"/>
                  </a:lnTo>
                  <a:lnTo>
                    <a:pt x="423041" y="510561"/>
                  </a:lnTo>
                  <a:cubicBezTo>
                    <a:pt x="422675" y="509852"/>
                    <a:pt x="422192" y="509209"/>
                    <a:pt x="421613" y="508659"/>
                  </a:cubicBezTo>
                  <a:lnTo>
                    <a:pt x="351279" y="438398"/>
                  </a:lnTo>
                  <a:lnTo>
                    <a:pt x="373360" y="416340"/>
                  </a:lnTo>
                  <a:lnTo>
                    <a:pt x="415522" y="416340"/>
                  </a:lnTo>
                  <a:cubicBezTo>
                    <a:pt x="417821" y="416366"/>
                    <a:pt x="420028" y="415436"/>
                    <a:pt x="421613" y="413773"/>
                  </a:cubicBezTo>
                  <a:lnTo>
                    <a:pt x="443694" y="391715"/>
                  </a:lnTo>
                  <a:lnTo>
                    <a:pt x="490615" y="438683"/>
                  </a:lnTo>
                  <a:cubicBezTo>
                    <a:pt x="492249" y="440333"/>
                    <a:pt x="494478" y="441258"/>
                    <a:pt x="496801" y="441250"/>
                  </a:cubicBezTo>
                  <a:lnTo>
                    <a:pt x="544864" y="441250"/>
                  </a:lnTo>
                  <a:cubicBezTo>
                    <a:pt x="547188" y="441258"/>
                    <a:pt x="549417" y="440333"/>
                    <a:pt x="551051" y="438683"/>
                  </a:cubicBezTo>
                  <a:lnTo>
                    <a:pt x="560568" y="429175"/>
                  </a:lnTo>
                  <a:cubicBezTo>
                    <a:pt x="563932" y="425705"/>
                    <a:pt x="563844" y="420168"/>
                    <a:pt x="560370" y="416807"/>
                  </a:cubicBezTo>
                  <a:cubicBezTo>
                    <a:pt x="558763" y="415251"/>
                    <a:pt x="556620" y="414370"/>
                    <a:pt x="554382" y="414343"/>
                  </a:cubicBezTo>
                  <a:lnTo>
                    <a:pt x="554382" y="414343"/>
                  </a:lnTo>
                  <a:cubicBezTo>
                    <a:pt x="552091" y="414361"/>
                    <a:pt x="549901" y="415284"/>
                    <a:pt x="548291" y="416910"/>
                  </a:cubicBezTo>
                  <a:lnTo>
                    <a:pt x="541438" y="423756"/>
                  </a:lnTo>
                  <a:lnTo>
                    <a:pt x="531921" y="423756"/>
                  </a:lnTo>
                  <a:lnTo>
                    <a:pt x="561900" y="393712"/>
                  </a:lnTo>
                  <a:cubicBezTo>
                    <a:pt x="563529" y="392103"/>
                    <a:pt x="564453" y="389915"/>
                    <a:pt x="564470" y="387627"/>
                  </a:cubicBezTo>
                  <a:lnTo>
                    <a:pt x="564470" y="356062"/>
                  </a:lnTo>
                  <a:cubicBezTo>
                    <a:pt x="564974" y="351257"/>
                    <a:pt x="561483" y="346954"/>
                    <a:pt x="556673" y="346451"/>
                  </a:cubicBezTo>
                  <a:cubicBezTo>
                    <a:pt x="551864" y="345948"/>
                    <a:pt x="547557" y="349436"/>
                    <a:pt x="547053" y="354240"/>
                  </a:cubicBezTo>
                  <a:cubicBezTo>
                    <a:pt x="546990" y="354846"/>
                    <a:pt x="546990" y="355456"/>
                    <a:pt x="547053" y="356062"/>
                  </a:cubicBezTo>
                  <a:lnTo>
                    <a:pt x="547053" y="383634"/>
                  </a:lnTo>
                  <a:lnTo>
                    <a:pt x="521832" y="408829"/>
                  </a:lnTo>
                  <a:lnTo>
                    <a:pt x="521832" y="384109"/>
                  </a:lnTo>
                  <a:lnTo>
                    <a:pt x="532587" y="373365"/>
                  </a:lnTo>
                  <a:cubicBezTo>
                    <a:pt x="534252" y="371782"/>
                    <a:pt x="535183" y="369577"/>
                    <a:pt x="535156" y="367281"/>
                  </a:cubicBezTo>
                  <a:lnTo>
                    <a:pt x="535156" y="306146"/>
                  </a:lnTo>
                  <a:cubicBezTo>
                    <a:pt x="534653" y="301342"/>
                    <a:pt x="530346" y="297855"/>
                    <a:pt x="525536" y="298358"/>
                  </a:cubicBezTo>
                  <a:cubicBezTo>
                    <a:pt x="521422" y="298788"/>
                    <a:pt x="518170" y="302036"/>
                    <a:pt x="517739" y="306146"/>
                  </a:cubicBezTo>
                  <a:lnTo>
                    <a:pt x="517739" y="363192"/>
                  </a:lnTo>
                  <a:lnTo>
                    <a:pt x="506985" y="373936"/>
                  </a:lnTo>
                  <a:cubicBezTo>
                    <a:pt x="505368" y="375584"/>
                    <a:pt x="504477" y="377809"/>
                    <a:pt x="504510" y="380116"/>
                  </a:cubicBezTo>
                  <a:lnTo>
                    <a:pt x="504510" y="423851"/>
                  </a:lnTo>
                  <a:lnTo>
                    <a:pt x="500037" y="423851"/>
                  </a:lnTo>
                  <a:lnTo>
                    <a:pt x="478813" y="402649"/>
                  </a:lnTo>
                  <a:lnTo>
                    <a:pt x="493755" y="387722"/>
                  </a:lnTo>
                  <a:cubicBezTo>
                    <a:pt x="495389" y="386078"/>
                    <a:pt x="496312" y="383859"/>
                    <a:pt x="496325" y="381542"/>
                  </a:cubicBezTo>
                  <a:lnTo>
                    <a:pt x="496325" y="334004"/>
                  </a:lnTo>
                  <a:lnTo>
                    <a:pt x="507556" y="322690"/>
                  </a:lnTo>
                  <a:cubicBezTo>
                    <a:pt x="509221" y="321106"/>
                    <a:pt x="510152" y="318902"/>
                    <a:pt x="510126" y="316605"/>
                  </a:cubicBezTo>
                  <a:cubicBezTo>
                    <a:pt x="510159" y="314298"/>
                    <a:pt x="509268" y="312073"/>
                    <a:pt x="507651" y="310425"/>
                  </a:cubicBezTo>
                  <a:cubicBezTo>
                    <a:pt x="505969" y="308848"/>
                    <a:pt x="503770" y="307936"/>
                    <a:pt x="501465" y="307858"/>
                  </a:cubicBezTo>
                  <a:lnTo>
                    <a:pt x="501465" y="307858"/>
                  </a:lnTo>
                  <a:cubicBezTo>
                    <a:pt x="499146" y="307871"/>
                    <a:pt x="496924" y="308793"/>
                    <a:pt x="495278" y="310425"/>
                  </a:cubicBezTo>
                  <a:lnTo>
                    <a:pt x="481478" y="324211"/>
                  </a:lnTo>
                  <a:cubicBezTo>
                    <a:pt x="479844" y="325855"/>
                    <a:pt x="478921" y="328074"/>
                    <a:pt x="478908" y="330391"/>
                  </a:cubicBezTo>
                  <a:lnTo>
                    <a:pt x="478908" y="345508"/>
                  </a:lnTo>
                  <a:lnTo>
                    <a:pt x="475292" y="341895"/>
                  </a:lnTo>
                  <a:cubicBezTo>
                    <a:pt x="471901" y="338508"/>
                    <a:pt x="466404" y="338508"/>
                    <a:pt x="463014" y="341895"/>
                  </a:cubicBezTo>
                  <a:cubicBezTo>
                    <a:pt x="459624" y="345282"/>
                    <a:pt x="459624" y="350773"/>
                    <a:pt x="463014" y="354160"/>
                  </a:cubicBezTo>
                  <a:lnTo>
                    <a:pt x="478908" y="370038"/>
                  </a:lnTo>
                  <a:lnTo>
                    <a:pt x="478908" y="377549"/>
                  </a:lnTo>
                  <a:lnTo>
                    <a:pt x="466536" y="390004"/>
                  </a:lnTo>
                  <a:lnTo>
                    <a:pt x="455590" y="379070"/>
                  </a:lnTo>
                  <a:cubicBezTo>
                    <a:pt x="456717" y="377518"/>
                    <a:pt x="457347" y="375662"/>
                    <a:pt x="457399" y="373746"/>
                  </a:cubicBezTo>
                  <a:lnTo>
                    <a:pt x="457399" y="311376"/>
                  </a:lnTo>
                  <a:lnTo>
                    <a:pt x="516407" y="252428"/>
                  </a:lnTo>
                  <a:lnTo>
                    <a:pt x="554858" y="290744"/>
                  </a:lnTo>
                  <a:cubicBezTo>
                    <a:pt x="558304" y="293992"/>
                    <a:pt x="563688" y="293992"/>
                    <a:pt x="567135" y="290744"/>
                  </a:cubicBezTo>
                  <a:cubicBezTo>
                    <a:pt x="570525" y="287373"/>
                    <a:pt x="570539" y="281895"/>
                    <a:pt x="567164" y="278508"/>
                  </a:cubicBezTo>
                  <a:cubicBezTo>
                    <a:pt x="567155" y="278499"/>
                    <a:pt x="567145" y="278489"/>
                    <a:pt x="567135" y="278479"/>
                  </a:cubicBezTo>
                  <a:lnTo>
                    <a:pt x="551146" y="262411"/>
                  </a:lnTo>
                  <a:lnTo>
                    <a:pt x="571228" y="242350"/>
                  </a:lnTo>
                  <a:cubicBezTo>
                    <a:pt x="574442" y="239003"/>
                    <a:pt x="574442" y="233718"/>
                    <a:pt x="571228" y="230370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5" name="Vrije vorm 74">
              <a:extLst>
                <a:ext uri="{FF2B5EF4-FFF2-40B4-BE49-F238E27FC236}">
                  <a16:creationId xmlns:a16="http://schemas.microsoft.com/office/drawing/2014/main" id="{E619124F-F538-2B42-901C-9CE5F5F4F5B4}"/>
                </a:ext>
              </a:extLst>
            </p:cNvPr>
            <p:cNvSpPr/>
            <p:nvPr/>
          </p:nvSpPr>
          <p:spPr>
            <a:xfrm>
              <a:off x="9715576" y="-1627371"/>
              <a:ext cx="512407" cy="521952"/>
            </a:xfrm>
            <a:custGeom>
              <a:avLst/>
              <a:gdLst>
                <a:gd name="connsiteX0" fmla="*/ 652898 w 717140"/>
                <a:gd name="connsiteY0" fmla="*/ 329096 h 730498"/>
                <a:gd name="connsiteX1" fmla="*/ 717141 w 717140"/>
                <a:gd name="connsiteY1" fmla="*/ 293538 h 730498"/>
                <a:gd name="connsiteX2" fmla="*/ 706291 w 717140"/>
                <a:gd name="connsiteY2" fmla="*/ 252084 h 730498"/>
                <a:gd name="connsiteX3" fmla="*/ 691158 w 717140"/>
                <a:gd name="connsiteY3" fmla="*/ 213293 h 730498"/>
                <a:gd name="connsiteX4" fmla="*/ 618349 w 717140"/>
                <a:gd name="connsiteY4" fmla="*/ 221850 h 730498"/>
                <a:gd name="connsiteX5" fmla="*/ 575711 w 717140"/>
                <a:gd name="connsiteY5" fmla="*/ 163093 h 730498"/>
                <a:gd name="connsiteX6" fmla="*/ 606643 w 717140"/>
                <a:gd name="connsiteY6" fmla="*/ 96539 h 730498"/>
                <a:gd name="connsiteX7" fmla="*/ 538403 w 717140"/>
                <a:gd name="connsiteY7" fmla="*/ 46814 h 730498"/>
                <a:gd name="connsiteX8" fmla="*/ 484629 w 717140"/>
                <a:gd name="connsiteY8" fmla="*/ 96634 h 730498"/>
                <a:gd name="connsiteX9" fmla="*/ 415532 w 717140"/>
                <a:gd name="connsiteY9" fmla="*/ 74101 h 730498"/>
                <a:gd name="connsiteX10" fmla="*/ 401446 w 717140"/>
                <a:gd name="connsiteY10" fmla="*/ 2319 h 730498"/>
                <a:gd name="connsiteX11" fmla="*/ 319406 w 717140"/>
                <a:gd name="connsiteY11" fmla="*/ 2319 h 730498"/>
                <a:gd name="connsiteX12" fmla="*/ 304559 w 717140"/>
                <a:gd name="connsiteY12" fmla="*/ 73816 h 730498"/>
                <a:gd name="connsiteX13" fmla="*/ 235176 w 717140"/>
                <a:gd name="connsiteY13" fmla="*/ 95684 h 730498"/>
                <a:gd name="connsiteX14" fmla="*/ 181688 w 717140"/>
                <a:gd name="connsiteY14" fmla="*/ 45388 h 730498"/>
                <a:gd name="connsiteX15" fmla="*/ 113258 w 717140"/>
                <a:gd name="connsiteY15" fmla="*/ 94543 h 730498"/>
                <a:gd name="connsiteX16" fmla="*/ 143809 w 717140"/>
                <a:gd name="connsiteY16" fmla="*/ 161096 h 730498"/>
                <a:gd name="connsiteX17" fmla="*/ 100600 w 717140"/>
                <a:gd name="connsiteY17" fmla="*/ 219568 h 730498"/>
                <a:gd name="connsiteX18" fmla="*/ 27791 w 717140"/>
                <a:gd name="connsiteY18" fmla="*/ 210061 h 730498"/>
                <a:gd name="connsiteX19" fmla="*/ 1237 w 717140"/>
                <a:gd name="connsiteY19" fmla="*/ 290115 h 730498"/>
                <a:gd name="connsiteX20" fmla="*/ 65004 w 717140"/>
                <a:gd name="connsiteY20" fmla="*/ 326149 h 730498"/>
                <a:gd name="connsiteX21" fmla="*/ 65004 w 717140"/>
                <a:gd name="connsiteY21" fmla="*/ 398692 h 730498"/>
                <a:gd name="connsiteX22" fmla="*/ 0 w 717140"/>
                <a:gd name="connsiteY22" fmla="*/ 434536 h 730498"/>
                <a:gd name="connsiteX23" fmla="*/ 11326 w 717140"/>
                <a:gd name="connsiteY23" fmla="*/ 477701 h 730498"/>
                <a:gd name="connsiteX24" fmla="*/ 25983 w 717140"/>
                <a:gd name="connsiteY24" fmla="*/ 515732 h 730498"/>
                <a:gd name="connsiteX25" fmla="*/ 98886 w 717140"/>
                <a:gd name="connsiteY25" fmla="*/ 507365 h 730498"/>
                <a:gd name="connsiteX26" fmla="*/ 141239 w 717140"/>
                <a:gd name="connsiteY26" fmla="*/ 566312 h 730498"/>
                <a:gd name="connsiteX27" fmla="*/ 110022 w 717140"/>
                <a:gd name="connsiteY27" fmla="*/ 632866 h 730498"/>
                <a:gd name="connsiteX28" fmla="*/ 178262 w 717140"/>
                <a:gd name="connsiteY28" fmla="*/ 682876 h 730498"/>
                <a:gd name="connsiteX29" fmla="*/ 232321 w 717140"/>
                <a:gd name="connsiteY29" fmla="*/ 633246 h 730498"/>
                <a:gd name="connsiteX30" fmla="*/ 301323 w 717140"/>
                <a:gd name="connsiteY30" fmla="*/ 655969 h 730498"/>
                <a:gd name="connsiteX31" fmla="*/ 315123 w 717140"/>
                <a:gd name="connsiteY31" fmla="*/ 728037 h 730498"/>
                <a:gd name="connsiteX32" fmla="*/ 399638 w 717140"/>
                <a:gd name="connsiteY32" fmla="*/ 728037 h 730498"/>
                <a:gd name="connsiteX33" fmla="*/ 414009 w 717140"/>
                <a:gd name="connsiteY33" fmla="*/ 656065 h 730498"/>
                <a:gd name="connsiteX34" fmla="*/ 483297 w 717140"/>
                <a:gd name="connsiteY34" fmla="*/ 633912 h 730498"/>
                <a:gd name="connsiteX35" fmla="*/ 536880 w 717140"/>
                <a:gd name="connsiteY35" fmla="*/ 684112 h 730498"/>
                <a:gd name="connsiteX36" fmla="*/ 605406 w 717140"/>
                <a:gd name="connsiteY36" fmla="*/ 634672 h 730498"/>
                <a:gd name="connsiteX37" fmla="*/ 574759 w 717140"/>
                <a:gd name="connsiteY37" fmla="*/ 568119 h 730498"/>
                <a:gd name="connsiteX38" fmla="*/ 617683 w 717140"/>
                <a:gd name="connsiteY38" fmla="*/ 509457 h 730498"/>
                <a:gd name="connsiteX39" fmla="*/ 690396 w 717140"/>
                <a:gd name="connsiteY39" fmla="*/ 518394 h 730498"/>
                <a:gd name="connsiteX40" fmla="*/ 716855 w 717140"/>
                <a:gd name="connsiteY40" fmla="*/ 438244 h 730498"/>
                <a:gd name="connsiteX41" fmla="*/ 652802 w 717140"/>
                <a:gd name="connsiteY41" fmla="*/ 401640 h 73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17140" h="730498">
                  <a:moveTo>
                    <a:pt x="652898" y="329096"/>
                  </a:moveTo>
                  <a:lnTo>
                    <a:pt x="717141" y="293538"/>
                  </a:lnTo>
                  <a:cubicBezTo>
                    <a:pt x="714397" y="279507"/>
                    <a:pt x="710773" y="265661"/>
                    <a:pt x="706291" y="252084"/>
                  </a:cubicBezTo>
                  <a:cubicBezTo>
                    <a:pt x="702032" y="238862"/>
                    <a:pt x="696978" y="225908"/>
                    <a:pt x="691158" y="213293"/>
                  </a:cubicBezTo>
                  <a:lnTo>
                    <a:pt x="618349" y="221850"/>
                  </a:lnTo>
                  <a:lnTo>
                    <a:pt x="575711" y="163093"/>
                  </a:lnTo>
                  <a:lnTo>
                    <a:pt x="606643" y="96539"/>
                  </a:lnTo>
                  <a:cubicBezTo>
                    <a:pt x="585903" y="77377"/>
                    <a:pt x="563002" y="60690"/>
                    <a:pt x="538403" y="46814"/>
                  </a:cubicBezTo>
                  <a:lnTo>
                    <a:pt x="484629" y="96634"/>
                  </a:lnTo>
                  <a:lnTo>
                    <a:pt x="415532" y="74101"/>
                  </a:lnTo>
                  <a:lnTo>
                    <a:pt x="401446" y="2319"/>
                  </a:lnTo>
                  <a:cubicBezTo>
                    <a:pt x="374187" y="-773"/>
                    <a:pt x="346665" y="-773"/>
                    <a:pt x="319406" y="2319"/>
                  </a:cubicBezTo>
                  <a:lnTo>
                    <a:pt x="304559" y="73816"/>
                  </a:lnTo>
                  <a:lnTo>
                    <a:pt x="235176" y="95684"/>
                  </a:lnTo>
                  <a:lnTo>
                    <a:pt x="181688" y="45388"/>
                  </a:lnTo>
                  <a:cubicBezTo>
                    <a:pt x="157047" y="59067"/>
                    <a:pt x="134083" y="75562"/>
                    <a:pt x="113258" y="94543"/>
                  </a:cubicBezTo>
                  <a:lnTo>
                    <a:pt x="143809" y="161096"/>
                  </a:lnTo>
                  <a:lnTo>
                    <a:pt x="100600" y="219568"/>
                  </a:lnTo>
                  <a:lnTo>
                    <a:pt x="27791" y="210061"/>
                  </a:lnTo>
                  <a:cubicBezTo>
                    <a:pt x="15870" y="235630"/>
                    <a:pt x="6959" y="262494"/>
                    <a:pt x="1237" y="290115"/>
                  </a:cubicBezTo>
                  <a:lnTo>
                    <a:pt x="65004" y="326149"/>
                  </a:lnTo>
                  <a:lnTo>
                    <a:pt x="65004" y="398692"/>
                  </a:lnTo>
                  <a:lnTo>
                    <a:pt x="0" y="434536"/>
                  </a:lnTo>
                  <a:cubicBezTo>
                    <a:pt x="2903" y="449139"/>
                    <a:pt x="6685" y="463553"/>
                    <a:pt x="11326" y="477701"/>
                  </a:cubicBezTo>
                  <a:cubicBezTo>
                    <a:pt x="15555" y="490621"/>
                    <a:pt x="20447" y="503314"/>
                    <a:pt x="25983" y="515732"/>
                  </a:cubicBezTo>
                  <a:lnTo>
                    <a:pt x="98886" y="507365"/>
                  </a:lnTo>
                  <a:lnTo>
                    <a:pt x="141239" y="566312"/>
                  </a:lnTo>
                  <a:lnTo>
                    <a:pt x="110022" y="632866"/>
                  </a:lnTo>
                  <a:cubicBezTo>
                    <a:pt x="130766" y="652104"/>
                    <a:pt x="153664" y="668885"/>
                    <a:pt x="178262" y="682876"/>
                  </a:cubicBezTo>
                  <a:lnTo>
                    <a:pt x="232321" y="633246"/>
                  </a:lnTo>
                  <a:lnTo>
                    <a:pt x="301323" y="655969"/>
                  </a:lnTo>
                  <a:lnTo>
                    <a:pt x="315123" y="728037"/>
                  </a:lnTo>
                  <a:cubicBezTo>
                    <a:pt x="343199" y="731319"/>
                    <a:pt x="371562" y="731319"/>
                    <a:pt x="399638" y="728037"/>
                  </a:cubicBezTo>
                  <a:lnTo>
                    <a:pt x="414009" y="656065"/>
                  </a:lnTo>
                  <a:lnTo>
                    <a:pt x="483297" y="633912"/>
                  </a:lnTo>
                  <a:lnTo>
                    <a:pt x="536880" y="684112"/>
                  </a:lnTo>
                  <a:cubicBezTo>
                    <a:pt x="561563" y="670342"/>
                    <a:pt x="584560" y="653750"/>
                    <a:pt x="605406" y="634672"/>
                  </a:cubicBezTo>
                  <a:lnTo>
                    <a:pt x="574759" y="568119"/>
                  </a:lnTo>
                  <a:lnTo>
                    <a:pt x="617683" y="509457"/>
                  </a:lnTo>
                  <a:lnTo>
                    <a:pt x="690396" y="518394"/>
                  </a:lnTo>
                  <a:cubicBezTo>
                    <a:pt x="702344" y="492811"/>
                    <a:pt x="711225" y="465908"/>
                    <a:pt x="716855" y="438244"/>
                  </a:cubicBezTo>
                  <a:lnTo>
                    <a:pt x="652802" y="401640"/>
                  </a:lnTo>
                  <a:close/>
                </a:path>
              </a:pathLst>
            </a:custGeom>
            <a:solidFill>
              <a:srgbClr val="5EA5C9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6" name="Vrije vorm 75">
              <a:extLst>
                <a:ext uri="{FF2B5EF4-FFF2-40B4-BE49-F238E27FC236}">
                  <a16:creationId xmlns:a16="http://schemas.microsoft.com/office/drawing/2014/main" id="{4AA18058-33B4-094E-A4AA-F41C05895714}"/>
                </a:ext>
              </a:extLst>
            </p:cNvPr>
            <p:cNvSpPr/>
            <p:nvPr/>
          </p:nvSpPr>
          <p:spPr>
            <a:xfrm>
              <a:off x="9855165" y="-1483697"/>
              <a:ext cx="233826" cy="233584"/>
            </a:xfrm>
            <a:custGeom>
              <a:avLst/>
              <a:gdLst>
                <a:gd name="connsiteX0" fmla="*/ 301449 w 327251"/>
                <a:gd name="connsiteY0" fmla="*/ 251521 h 326913"/>
                <a:gd name="connsiteX1" fmla="*/ 75470 w 327251"/>
                <a:gd name="connsiteY1" fmla="*/ 301138 h 326913"/>
                <a:gd name="connsiteX2" fmla="*/ 25802 w 327251"/>
                <a:gd name="connsiteY2" fmla="*/ 75392 h 326913"/>
                <a:gd name="connsiteX3" fmla="*/ 251387 w 327251"/>
                <a:gd name="connsiteY3" fmla="*/ 25525 h 326913"/>
                <a:gd name="connsiteX4" fmla="*/ 301700 w 327251"/>
                <a:gd name="connsiteY4" fmla="*/ 251128 h 326913"/>
                <a:gd name="connsiteX5" fmla="*/ 301449 w 327251"/>
                <a:gd name="connsiteY5" fmla="*/ 251521 h 32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251" h="326913">
                  <a:moveTo>
                    <a:pt x="301449" y="251521"/>
                  </a:moveTo>
                  <a:cubicBezTo>
                    <a:pt x="252762" y="327561"/>
                    <a:pt x="151588" y="349775"/>
                    <a:pt x="75470" y="301138"/>
                  </a:cubicBezTo>
                  <a:cubicBezTo>
                    <a:pt x="-648" y="252501"/>
                    <a:pt x="-22885" y="151431"/>
                    <a:pt x="25802" y="75392"/>
                  </a:cubicBezTo>
                  <a:cubicBezTo>
                    <a:pt x="74391" y="-493"/>
                    <a:pt x="175284" y="-22797"/>
                    <a:pt x="251387" y="25525"/>
                  </a:cubicBezTo>
                  <a:cubicBezTo>
                    <a:pt x="327643" y="73944"/>
                    <a:pt x="350169" y="174950"/>
                    <a:pt x="301700" y="251128"/>
                  </a:cubicBezTo>
                  <a:cubicBezTo>
                    <a:pt x="301616" y="251259"/>
                    <a:pt x="301533" y="251390"/>
                    <a:pt x="301449" y="251521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7" name="Vrije vorm 76">
            <a:extLst>
              <a:ext uri="{FF2B5EF4-FFF2-40B4-BE49-F238E27FC236}">
                <a16:creationId xmlns:a16="http://schemas.microsoft.com/office/drawing/2014/main" id="{04563B12-8D5B-EE42-AE6C-978373AB48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099858"/>
          </a:xfrm>
          <a:custGeom>
            <a:avLst/>
            <a:gdLst>
              <a:gd name="connsiteX0" fmla="*/ 9971949 w 12191999"/>
              <a:gd name="connsiteY0" fmla="*/ 824972 h 6099858"/>
              <a:gd name="connsiteX1" fmla="*/ 9624654 w 12191999"/>
              <a:gd name="connsiteY1" fmla="*/ 1171909 h 6099858"/>
              <a:gd name="connsiteX2" fmla="*/ 9971949 w 12191999"/>
              <a:gd name="connsiteY2" fmla="*/ 1518847 h 6099858"/>
              <a:gd name="connsiteX3" fmla="*/ 10291951 w 12191999"/>
              <a:gd name="connsiteY3" fmla="*/ 1306953 h 6099858"/>
              <a:gd name="connsiteX4" fmla="*/ 10294669 w 12191999"/>
              <a:gd name="connsiteY4" fmla="*/ 1298205 h 6099858"/>
              <a:gd name="connsiteX5" fmla="*/ 10312092 w 12191999"/>
              <a:gd name="connsiteY5" fmla="*/ 1338724 h 6099858"/>
              <a:gd name="connsiteX6" fmla="*/ 10584866 w 12191999"/>
              <a:gd name="connsiteY6" fmla="*/ 1517352 h 6099858"/>
              <a:gd name="connsiteX7" fmla="*/ 10606627 w 12191999"/>
              <a:gd name="connsiteY7" fmla="*/ 1518574 h 6099858"/>
              <a:gd name="connsiteX8" fmla="*/ 10610367 w 12191999"/>
              <a:gd name="connsiteY8" fmla="*/ 1518574 h 6099858"/>
              <a:gd name="connsiteX9" fmla="*/ 10616420 w 12191999"/>
              <a:gd name="connsiteY9" fmla="*/ 1518574 h 6099858"/>
              <a:gd name="connsiteX10" fmla="*/ 10624308 w 12191999"/>
              <a:gd name="connsiteY10" fmla="*/ 1518574 h 6099858"/>
              <a:gd name="connsiteX11" fmla="*/ 10627980 w 12191999"/>
              <a:gd name="connsiteY11" fmla="*/ 1518574 h 6099858"/>
              <a:gd name="connsiteX12" fmla="*/ 10651918 w 12191999"/>
              <a:gd name="connsiteY12" fmla="*/ 1517011 h 6099858"/>
              <a:gd name="connsiteX13" fmla="*/ 10873892 w 12191999"/>
              <a:gd name="connsiteY13" fmla="*/ 1404177 h 6099858"/>
              <a:gd name="connsiteX14" fmla="*/ 10938476 w 12191999"/>
              <a:gd name="connsiteY14" fmla="*/ 1299732 h 6099858"/>
              <a:gd name="connsiteX15" fmla="*/ 10939935 w 12191999"/>
              <a:gd name="connsiteY15" fmla="*/ 1306953 h 6099858"/>
              <a:gd name="connsiteX16" fmla="*/ 11259938 w 12191999"/>
              <a:gd name="connsiteY16" fmla="*/ 1518847 h 6099858"/>
              <a:gd name="connsiteX17" fmla="*/ 11607232 w 12191999"/>
              <a:gd name="connsiteY17" fmla="*/ 1171909 h 6099858"/>
              <a:gd name="connsiteX18" fmla="*/ 11259938 w 12191999"/>
              <a:gd name="connsiteY18" fmla="*/ 824972 h 6099858"/>
              <a:gd name="connsiteX19" fmla="*/ 10939935 w 12191999"/>
              <a:gd name="connsiteY19" fmla="*/ 1036866 h 6099858"/>
              <a:gd name="connsiteX20" fmla="*/ 10938775 w 12191999"/>
              <a:gd name="connsiteY20" fmla="*/ 1042606 h 6099858"/>
              <a:gd name="connsiteX21" fmla="*/ 10911203 w 12191999"/>
              <a:gd name="connsiteY21" fmla="*/ 988063 h 6099858"/>
              <a:gd name="connsiteX22" fmla="*/ 10648381 w 12191999"/>
              <a:gd name="connsiteY22" fmla="*/ 826384 h 6099858"/>
              <a:gd name="connsiteX23" fmla="*/ 10310323 w 12191999"/>
              <a:gd name="connsiteY23" fmla="*/ 1008158 h 6099858"/>
              <a:gd name="connsiteX24" fmla="*/ 10296926 w 12191999"/>
              <a:gd name="connsiteY24" fmla="*/ 1052878 h 6099858"/>
              <a:gd name="connsiteX25" fmla="*/ 10291951 w 12191999"/>
              <a:gd name="connsiteY25" fmla="*/ 1036866 h 6099858"/>
              <a:gd name="connsiteX26" fmla="*/ 9971949 w 12191999"/>
              <a:gd name="connsiteY26" fmla="*/ 824972 h 6099858"/>
              <a:gd name="connsiteX27" fmla="*/ 0 w 12191999"/>
              <a:gd name="connsiteY27" fmla="*/ 0 h 6099858"/>
              <a:gd name="connsiteX28" fmla="*/ 12191999 w 12191999"/>
              <a:gd name="connsiteY28" fmla="*/ 0 h 6099858"/>
              <a:gd name="connsiteX29" fmla="*/ 12191999 w 12191999"/>
              <a:gd name="connsiteY29" fmla="*/ 6099858 h 6099858"/>
              <a:gd name="connsiteX30" fmla="*/ 0 w 12191999"/>
              <a:gd name="connsiteY30" fmla="*/ 6099858 h 609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1999" h="6099858">
                <a:moveTo>
                  <a:pt x="9971949" y="824972"/>
                </a:moveTo>
                <a:cubicBezTo>
                  <a:pt x="9780143" y="824972"/>
                  <a:pt x="9624654" y="980301"/>
                  <a:pt x="9624654" y="1171909"/>
                </a:cubicBezTo>
                <a:cubicBezTo>
                  <a:pt x="9624654" y="1363518"/>
                  <a:pt x="9780143" y="1518847"/>
                  <a:pt x="9971949" y="1518847"/>
                </a:cubicBezTo>
                <a:cubicBezTo>
                  <a:pt x="10115803" y="1518847"/>
                  <a:pt x="10239229" y="1431474"/>
                  <a:pt x="10291951" y="1306953"/>
                </a:cubicBezTo>
                <a:lnTo>
                  <a:pt x="10294669" y="1298205"/>
                </a:lnTo>
                <a:lnTo>
                  <a:pt x="10312092" y="1338724"/>
                </a:lnTo>
                <a:cubicBezTo>
                  <a:pt x="10365794" y="1436325"/>
                  <a:pt x="10465490" y="1506401"/>
                  <a:pt x="10584866" y="1517352"/>
                </a:cubicBezTo>
                <a:cubicBezTo>
                  <a:pt x="10592074" y="1517962"/>
                  <a:pt x="10599351" y="1518574"/>
                  <a:pt x="10606627" y="1518574"/>
                </a:cubicBezTo>
                <a:lnTo>
                  <a:pt x="10610367" y="1518574"/>
                </a:lnTo>
                <a:lnTo>
                  <a:pt x="10616420" y="1518574"/>
                </a:lnTo>
                <a:cubicBezTo>
                  <a:pt x="10619072" y="1518574"/>
                  <a:pt x="10621656" y="1518574"/>
                  <a:pt x="10624308" y="1518574"/>
                </a:cubicBezTo>
                <a:lnTo>
                  <a:pt x="10627980" y="1518574"/>
                </a:lnTo>
                <a:cubicBezTo>
                  <a:pt x="10636005" y="1518370"/>
                  <a:pt x="10644029" y="1517827"/>
                  <a:pt x="10651918" y="1517011"/>
                </a:cubicBezTo>
                <a:cubicBezTo>
                  <a:pt x="10740371" y="1507792"/>
                  <a:pt x="10818190" y="1465937"/>
                  <a:pt x="10873892" y="1404177"/>
                </a:cubicBezTo>
                <a:lnTo>
                  <a:pt x="10938476" y="1299732"/>
                </a:lnTo>
                <a:lnTo>
                  <a:pt x="10939935" y="1306953"/>
                </a:lnTo>
                <a:cubicBezTo>
                  <a:pt x="10992657" y="1431474"/>
                  <a:pt x="11116084" y="1518847"/>
                  <a:pt x="11259938" y="1518847"/>
                </a:cubicBezTo>
                <a:cubicBezTo>
                  <a:pt x="11451744" y="1518847"/>
                  <a:pt x="11607232" y="1363518"/>
                  <a:pt x="11607232" y="1171909"/>
                </a:cubicBezTo>
                <a:cubicBezTo>
                  <a:pt x="11607232" y="980301"/>
                  <a:pt x="11451743" y="824972"/>
                  <a:pt x="11259938" y="824972"/>
                </a:cubicBezTo>
                <a:cubicBezTo>
                  <a:pt x="11116084" y="824972"/>
                  <a:pt x="10992657" y="912345"/>
                  <a:pt x="10939935" y="1036866"/>
                </a:cubicBezTo>
                <a:lnTo>
                  <a:pt x="10938775" y="1042606"/>
                </a:lnTo>
                <a:lnTo>
                  <a:pt x="10911203" y="988063"/>
                </a:lnTo>
                <a:cubicBezTo>
                  <a:pt x="10855416" y="898973"/>
                  <a:pt x="10760093" y="836632"/>
                  <a:pt x="10648381" y="826384"/>
                </a:cubicBezTo>
                <a:cubicBezTo>
                  <a:pt x="10505129" y="813243"/>
                  <a:pt x="10374223" y="888975"/>
                  <a:pt x="10310323" y="1008158"/>
                </a:cubicBezTo>
                <a:lnTo>
                  <a:pt x="10296926" y="1052878"/>
                </a:lnTo>
                <a:lnTo>
                  <a:pt x="10291951" y="1036866"/>
                </a:lnTo>
                <a:cubicBezTo>
                  <a:pt x="10239229" y="912345"/>
                  <a:pt x="10115803" y="824972"/>
                  <a:pt x="9971949" y="824972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099858"/>
                </a:lnTo>
                <a:lnTo>
                  <a:pt x="0" y="6099858"/>
                </a:lnTo>
                <a:close/>
              </a:path>
            </a:pathLst>
          </a:custGeom>
          <a:pattFill prst="ltDnDiag">
            <a:fgClr>
              <a:schemeClr val="accent3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7" y="2777924"/>
            <a:ext cx="5292724" cy="3003630"/>
          </a:xfrm>
          <a:solidFill>
            <a:schemeClr val="bg1"/>
          </a:solidFill>
        </p:spPr>
        <p:txBody>
          <a:bodyPr lIns="144000" tIns="144000" rIns="144000" bIns="144000" numCol="1" spcCol="21600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3115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hier de tekst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3D20F312-F941-B24F-BDB4-267728A3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276" y="6356350"/>
            <a:ext cx="172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5EF8344B-F27F-D749-8892-4F4E31FAC076}" type="datetime2">
              <a:rPr lang="nl-NL" smtClean="0"/>
              <a:t>woensdag 20 juli 2022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4E0037F-D6C0-B540-B4EF-51D6333A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7255" y="6356350"/>
            <a:ext cx="6817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  <a:endParaRPr lang="nl-NL" dirty="0">
              <a:solidFill>
                <a:srgbClr val="31154C"/>
              </a:solidFill>
            </a:endParaRP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130032EE-3557-3341-ACFB-3B1DA3D2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8717" y="6356350"/>
            <a:ext cx="1899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D6532A5-3DE9-9B48-94E0-D7AA0F0B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6" y="1076446"/>
            <a:ext cx="7437900" cy="15162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algn="l">
              <a:lnSpc>
                <a:spcPct val="8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</p:spTree>
    <p:extLst>
      <p:ext uri="{BB962C8B-B14F-4D97-AF65-F5344CB8AC3E}">
        <p14:creationId xmlns:p14="http://schemas.microsoft.com/office/powerpoint/2010/main" val="223852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  <p15:guide id="3" pos="728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ep 34">
            <a:extLst>
              <a:ext uri="{FF2B5EF4-FFF2-40B4-BE49-F238E27FC236}">
                <a16:creationId xmlns:a16="http://schemas.microsoft.com/office/drawing/2014/main" id="{45821F2E-5D56-1F4B-A563-817E4A1345AB}"/>
              </a:ext>
            </a:extLst>
          </p:cNvPr>
          <p:cNvGrpSpPr/>
          <p:nvPr/>
        </p:nvGrpSpPr>
        <p:grpSpPr>
          <a:xfrm>
            <a:off x="9624655" y="824908"/>
            <a:ext cx="1982578" cy="695917"/>
            <a:chOff x="9624655" y="-1713820"/>
            <a:chExt cx="1982578" cy="695917"/>
          </a:xfrm>
        </p:grpSpPr>
        <p:sp>
          <p:nvSpPr>
            <p:cNvPr id="36" name="Vrije vorm 35">
              <a:extLst>
                <a:ext uri="{FF2B5EF4-FFF2-40B4-BE49-F238E27FC236}">
                  <a16:creationId xmlns:a16="http://schemas.microsoft.com/office/drawing/2014/main" id="{405FF1DD-4DF0-3E42-A0AA-E6A77C1683BB}"/>
                </a:ext>
              </a:extLst>
            </p:cNvPr>
            <p:cNvSpPr/>
            <p:nvPr/>
          </p:nvSpPr>
          <p:spPr>
            <a:xfrm>
              <a:off x="10912644" y="-1713756"/>
              <a:ext cx="694589" cy="693874"/>
            </a:xfrm>
            <a:custGeom>
              <a:avLst/>
              <a:gdLst>
                <a:gd name="connsiteX0" fmla="*/ 972113 w 972113"/>
                <a:gd name="connsiteY0" fmla="*/ 485556 h 971111"/>
                <a:gd name="connsiteX1" fmla="*/ 486057 w 972113"/>
                <a:gd name="connsiteY1" fmla="*/ 971112 h 971111"/>
                <a:gd name="connsiteX2" fmla="*/ 0 w 972113"/>
                <a:gd name="connsiteY2" fmla="*/ 485556 h 971111"/>
                <a:gd name="connsiteX3" fmla="*/ 486057 w 972113"/>
                <a:gd name="connsiteY3" fmla="*/ 0 h 971111"/>
                <a:gd name="connsiteX4" fmla="*/ 972113 w 972113"/>
                <a:gd name="connsiteY4" fmla="*/ 485556 h 9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113" h="971111">
                  <a:moveTo>
                    <a:pt x="972113" y="485556"/>
                  </a:moveTo>
                  <a:cubicBezTo>
                    <a:pt x="972113" y="753721"/>
                    <a:pt x="754499" y="971112"/>
                    <a:pt x="486057" y="971112"/>
                  </a:cubicBezTo>
                  <a:cubicBezTo>
                    <a:pt x="217615" y="971112"/>
                    <a:pt x="0" y="753721"/>
                    <a:pt x="0" y="485556"/>
                  </a:cubicBezTo>
                  <a:cubicBezTo>
                    <a:pt x="0" y="217391"/>
                    <a:pt x="217615" y="0"/>
                    <a:pt x="486057" y="0"/>
                  </a:cubicBezTo>
                  <a:cubicBezTo>
                    <a:pt x="754498" y="0"/>
                    <a:pt x="972113" y="217391"/>
                    <a:pt x="972113" y="485556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" name="Vrije vorm 36">
              <a:extLst>
                <a:ext uri="{FF2B5EF4-FFF2-40B4-BE49-F238E27FC236}">
                  <a16:creationId xmlns:a16="http://schemas.microsoft.com/office/drawing/2014/main" id="{E160B0FA-7544-8847-AB87-E1EAB1F1F02D}"/>
                </a:ext>
              </a:extLst>
            </p:cNvPr>
            <p:cNvSpPr/>
            <p:nvPr/>
          </p:nvSpPr>
          <p:spPr>
            <a:xfrm>
              <a:off x="9624655" y="-1713756"/>
              <a:ext cx="694589" cy="693874"/>
            </a:xfrm>
            <a:custGeom>
              <a:avLst/>
              <a:gdLst>
                <a:gd name="connsiteX0" fmla="*/ 972113 w 972113"/>
                <a:gd name="connsiteY0" fmla="*/ 485556 h 971111"/>
                <a:gd name="connsiteX1" fmla="*/ 486057 w 972113"/>
                <a:gd name="connsiteY1" fmla="*/ 971112 h 971111"/>
                <a:gd name="connsiteX2" fmla="*/ 0 w 972113"/>
                <a:gd name="connsiteY2" fmla="*/ 485556 h 971111"/>
                <a:gd name="connsiteX3" fmla="*/ 486057 w 972113"/>
                <a:gd name="connsiteY3" fmla="*/ 0 h 971111"/>
                <a:gd name="connsiteX4" fmla="*/ 972113 w 972113"/>
                <a:gd name="connsiteY4" fmla="*/ 485556 h 9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113" h="971111">
                  <a:moveTo>
                    <a:pt x="972113" y="485556"/>
                  </a:moveTo>
                  <a:cubicBezTo>
                    <a:pt x="972113" y="753721"/>
                    <a:pt x="754498" y="971112"/>
                    <a:pt x="486057" y="971112"/>
                  </a:cubicBezTo>
                  <a:cubicBezTo>
                    <a:pt x="217615" y="971112"/>
                    <a:pt x="0" y="753721"/>
                    <a:pt x="0" y="485556"/>
                  </a:cubicBezTo>
                  <a:cubicBezTo>
                    <a:pt x="0" y="217391"/>
                    <a:pt x="217615" y="0"/>
                    <a:pt x="486057" y="0"/>
                  </a:cubicBezTo>
                  <a:cubicBezTo>
                    <a:pt x="754498" y="0"/>
                    <a:pt x="972113" y="217391"/>
                    <a:pt x="972113" y="485556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" name="Vrije vorm 37">
              <a:extLst>
                <a:ext uri="{FF2B5EF4-FFF2-40B4-BE49-F238E27FC236}">
                  <a16:creationId xmlns:a16="http://schemas.microsoft.com/office/drawing/2014/main" id="{545D84FB-D420-9D42-96E7-4FAFA942D039}"/>
                </a:ext>
              </a:extLst>
            </p:cNvPr>
            <p:cNvSpPr/>
            <p:nvPr/>
          </p:nvSpPr>
          <p:spPr>
            <a:xfrm>
              <a:off x="11041376" y="-1580810"/>
              <a:ext cx="437075" cy="457385"/>
            </a:xfrm>
            <a:custGeom>
              <a:avLst/>
              <a:gdLst>
                <a:gd name="connsiteX0" fmla="*/ 129818 w 611708"/>
                <a:gd name="connsiteY0" fmla="*/ 492877 h 640133"/>
                <a:gd name="connsiteX1" fmla="*/ 60626 w 611708"/>
                <a:gd name="connsiteY1" fmla="*/ 518832 h 640133"/>
                <a:gd name="connsiteX2" fmla="*/ 268392 w 611708"/>
                <a:gd name="connsiteY2" fmla="*/ 631213 h 640133"/>
                <a:gd name="connsiteX3" fmla="*/ 514228 w 611708"/>
                <a:gd name="connsiteY3" fmla="*/ 605352 h 640133"/>
                <a:gd name="connsiteX4" fmla="*/ 219949 w 611708"/>
                <a:gd name="connsiteY4" fmla="*/ 164292 h 640133"/>
                <a:gd name="connsiteX5" fmla="*/ 554011 w 611708"/>
                <a:gd name="connsiteY5" fmla="*/ 570744 h 640133"/>
                <a:gd name="connsiteX6" fmla="*/ 554011 w 611708"/>
                <a:gd name="connsiteY6" fmla="*/ 138336 h 640133"/>
                <a:gd name="connsiteX7" fmla="*/ 519368 w 611708"/>
                <a:gd name="connsiteY7" fmla="*/ 164292 h 640133"/>
                <a:gd name="connsiteX8" fmla="*/ 302941 w 611708"/>
                <a:gd name="connsiteY8" fmla="*/ 0 h 640133"/>
                <a:gd name="connsiteX9" fmla="*/ 285334 w 611708"/>
                <a:gd name="connsiteY9" fmla="*/ 45827 h 640133"/>
                <a:gd name="connsiteX10" fmla="*/ 8661 w 611708"/>
                <a:gd name="connsiteY10" fmla="*/ 17304 h 640133"/>
                <a:gd name="connsiteX11" fmla="*/ 51966 w 611708"/>
                <a:gd name="connsiteY11" fmla="*/ 268116 h 640133"/>
                <a:gd name="connsiteX12" fmla="*/ 0 w 611708"/>
                <a:gd name="connsiteY12" fmla="*/ 276673 h 640133"/>
                <a:gd name="connsiteX13" fmla="*/ 129818 w 611708"/>
                <a:gd name="connsiteY13" fmla="*/ 492877 h 64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1708" h="640133">
                  <a:moveTo>
                    <a:pt x="129818" y="492877"/>
                  </a:moveTo>
                  <a:lnTo>
                    <a:pt x="60626" y="518832"/>
                  </a:lnTo>
                  <a:cubicBezTo>
                    <a:pt x="60626" y="518832"/>
                    <a:pt x="180166" y="602690"/>
                    <a:pt x="268392" y="631213"/>
                  </a:cubicBezTo>
                  <a:cubicBezTo>
                    <a:pt x="358332" y="660497"/>
                    <a:pt x="515846" y="608585"/>
                    <a:pt x="514228" y="605352"/>
                  </a:cubicBezTo>
                  <a:cubicBezTo>
                    <a:pt x="358428" y="276673"/>
                    <a:pt x="219949" y="164292"/>
                    <a:pt x="219949" y="164292"/>
                  </a:cubicBezTo>
                  <a:cubicBezTo>
                    <a:pt x="358428" y="250812"/>
                    <a:pt x="554011" y="570744"/>
                    <a:pt x="554011" y="570744"/>
                  </a:cubicBezTo>
                  <a:cubicBezTo>
                    <a:pt x="683829" y="423756"/>
                    <a:pt x="554011" y="138336"/>
                    <a:pt x="554011" y="138336"/>
                  </a:cubicBezTo>
                  <a:lnTo>
                    <a:pt x="519368" y="164292"/>
                  </a:lnTo>
                  <a:cubicBezTo>
                    <a:pt x="454364" y="38981"/>
                    <a:pt x="302941" y="0"/>
                    <a:pt x="302941" y="0"/>
                  </a:cubicBezTo>
                  <a:lnTo>
                    <a:pt x="285334" y="45827"/>
                  </a:lnTo>
                  <a:cubicBezTo>
                    <a:pt x="181784" y="-8652"/>
                    <a:pt x="8661" y="17304"/>
                    <a:pt x="8661" y="17304"/>
                  </a:cubicBezTo>
                  <a:cubicBezTo>
                    <a:pt x="13800" y="77868"/>
                    <a:pt x="17322" y="181596"/>
                    <a:pt x="51966" y="268116"/>
                  </a:cubicBezTo>
                  <a:lnTo>
                    <a:pt x="0" y="276673"/>
                  </a:lnTo>
                  <a:cubicBezTo>
                    <a:pt x="0" y="276673"/>
                    <a:pt x="25983" y="389148"/>
                    <a:pt x="129818" y="492877"/>
                  </a:cubicBezTo>
                  <a:close/>
                </a:path>
              </a:pathLst>
            </a:custGeom>
            <a:solidFill>
              <a:srgbClr val="C3CD43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" name="Vrije vorm 38">
              <a:extLst>
                <a:ext uri="{FF2B5EF4-FFF2-40B4-BE49-F238E27FC236}">
                  <a16:creationId xmlns:a16="http://schemas.microsoft.com/office/drawing/2014/main" id="{5DC22246-F311-F542-8413-BA16D39B4950}"/>
                </a:ext>
              </a:extLst>
            </p:cNvPr>
            <p:cNvSpPr/>
            <p:nvPr/>
          </p:nvSpPr>
          <p:spPr>
            <a:xfrm>
              <a:off x="10269307" y="-1713820"/>
              <a:ext cx="694612" cy="693666"/>
            </a:xfrm>
            <a:custGeom>
              <a:avLst/>
              <a:gdLst>
                <a:gd name="connsiteX0" fmla="*/ 971098 w 972144"/>
                <a:gd name="connsiteY0" fmla="*/ 485645 h 970820"/>
                <a:gd name="connsiteX1" fmla="*/ 535484 w 972144"/>
                <a:gd name="connsiteY1" fmla="*/ 968633 h 970820"/>
                <a:gd name="connsiteX2" fmla="*/ 535484 w 972144"/>
                <a:gd name="connsiteY2" fmla="*/ 968633 h 970820"/>
                <a:gd name="connsiteX3" fmla="*/ 501982 w 972144"/>
                <a:gd name="connsiteY3" fmla="*/ 970820 h 970820"/>
                <a:gd name="connsiteX4" fmla="*/ 496843 w 972144"/>
                <a:gd name="connsiteY4" fmla="*/ 970820 h 970820"/>
                <a:gd name="connsiteX5" fmla="*/ 496843 w 972144"/>
                <a:gd name="connsiteY5" fmla="*/ 970820 h 970820"/>
                <a:gd name="connsiteX6" fmla="*/ 485803 w 972144"/>
                <a:gd name="connsiteY6" fmla="*/ 970820 h 970820"/>
                <a:gd name="connsiteX7" fmla="*/ 477332 w 972144"/>
                <a:gd name="connsiteY7" fmla="*/ 970820 h 970820"/>
                <a:gd name="connsiteX8" fmla="*/ 472098 w 972144"/>
                <a:gd name="connsiteY8" fmla="*/ 970820 h 970820"/>
                <a:gd name="connsiteX9" fmla="*/ 441642 w 972144"/>
                <a:gd name="connsiteY9" fmla="*/ 969109 h 970820"/>
                <a:gd name="connsiteX10" fmla="*/ 441642 w 972144"/>
                <a:gd name="connsiteY10" fmla="*/ 969109 h 970820"/>
                <a:gd name="connsiteX11" fmla="*/ 2068 w 972144"/>
                <a:gd name="connsiteY11" fmla="*/ 441187 h 970820"/>
                <a:gd name="connsiteX12" fmla="*/ 530535 w 972144"/>
                <a:gd name="connsiteY12" fmla="*/ 2066 h 970820"/>
                <a:gd name="connsiteX13" fmla="*/ 972145 w 972144"/>
                <a:gd name="connsiteY13" fmla="*/ 485550 h 97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2144" h="970820">
                  <a:moveTo>
                    <a:pt x="971098" y="485645"/>
                  </a:moveTo>
                  <a:cubicBezTo>
                    <a:pt x="971126" y="734322"/>
                    <a:pt x="783074" y="942826"/>
                    <a:pt x="535484" y="968633"/>
                  </a:cubicBezTo>
                  <a:lnTo>
                    <a:pt x="535484" y="968633"/>
                  </a:lnTo>
                  <a:cubicBezTo>
                    <a:pt x="524444" y="969774"/>
                    <a:pt x="513213" y="970535"/>
                    <a:pt x="501982" y="970820"/>
                  </a:cubicBezTo>
                  <a:lnTo>
                    <a:pt x="496843" y="970820"/>
                  </a:lnTo>
                  <a:lnTo>
                    <a:pt x="496843" y="970820"/>
                  </a:lnTo>
                  <a:cubicBezTo>
                    <a:pt x="493131" y="970820"/>
                    <a:pt x="489515" y="970820"/>
                    <a:pt x="485803" y="970820"/>
                  </a:cubicBezTo>
                  <a:lnTo>
                    <a:pt x="477332" y="970820"/>
                  </a:lnTo>
                  <a:lnTo>
                    <a:pt x="472098" y="970820"/>
                  </a:lnTo>
                  <a:cubicBezTo>
                    <a:pt x="461914" y="970820"/>
                    <a:pt x="451730" y="969964"/>
                    <a:pt x="441642" y="969109"/>
                  </a:cubicBezTo>
                  <a:lnTo>
                    <a:pt x="441642" y="969109"/>
                  </a:lnTo>
                  <a:cubicBezTo>
                    <a:pt x="174325" y="944587"/>
                    <a:pt x="-22479" y="708228"/>
                    <a:pt x="2068" y="441187"/>
                  </a:cubicBezTo>
                  <a:cubicBezTo>
                    <a:pt x="26615" y="174145"/>
                    <a:pt x="263218" y="-22456"/>
                    <a:pt x="530535" y="2066"/>
                  </a:cubicBezTo>
                  <a:cubicBezTo>
                    <a:pt x="780688" y="25013"/>
                    <a:pt x="972125" y="234603"/>
                    <a:pt x="972145" y="485550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" name="Vrije vorm 39">
              <a:extLst>
                <a:ext uri="{FF2B5EF4-FFF2-40B4-BE49-F238E27FC236}">
                  <a16:creationId xmlns:a16="http://schemas.microsoft.com/office/drawing/2014/main" id="{04033372-EE00-A449-8B49-9C75EC5BF456}"/>
                </a:ext>
              </a:extLst>
            </p:cNvPr>
            <p:cNvSpPr/>
            <p:nvPr/>
          </p:nvSpPr>
          <p:spPr>
            <a:xfrm>
              <a:off x="10366843" y="-1629723"/>
              <a:ext cx="498470" cy="609840"/>
            </a:xfrm>
            <a:custGeom>
              <a:avLst/>
              <a:gdLst>
                <a:gd name="connsiteX0" fmla="*/ 344822 w 697634"/>
                <a:gd name="connsiteY0" fmla="*/ 673902 h 853501"/>
                <a:gd name="connsiteX1" fmla="*/ 349010 w 697634"/>
                <a:gd name="connsiteY1" fmla="*/ 667247 h 853501"/>
                <a:gd name="connsiteX2" fmla="*/ 354340 w 697634"/>
                <a:gd name="connsiteY2" fmla="*/ 678656 h 853501"/>
                <a:gd name="connsiteX3" fmla="*/ 341777 w 697634"/>
                <a:gd name="connsiteY3" fmla="*/ 678656 h 853501"/>
                <a:gd name="connsiteX4" fmla="*/ 344822 w 697634"/>
                <a:gd name="connsiteY4" fmla="*/ 673902 h 853501"/>
                <a:gd name="connsiteX5" fmla="*/ 697635 w 697634"/>
                <a:gd name="connsiteY5" fmla="*/ 417196 h 853501"/>
                <a:gd name="connsiteX6" fmla="*/ 677172 w 697634"/>
                <a:gd name="connsiteY6" fmla="*/ 341135 h 853501"/>
                <a:gd name="connsiteX7" fmla="*/ 667655 w 697634"/>
                <a:gd name="connsiteY7" fmla="*/ 246058 h 853501"/>
                <a:gd name="connsiteX8" fmla="*/ 581998 w 697634"/>
                <a:gd name="connsiteY8" fmla="*/ 120462 h 853501"/>
                <a:gd name="connsiteX9" fmla="*/ 498815 w 697634"/>
                <a:gd name="connsiteY9" fmla="*/ 55144 h 853501"/>
                <a:gd name="connsiteX10" fmla="*/ 489298 w 697634"/>
                <a:gd name="connsiteY10" fmla="*/ 55715 h 853501"/>
                <a:gd name="connsiteX11" fmla="*/ 409636 w 697634"/>
                <a:gd name="connsiteY11" fmla="*/ 0 h 853501"/>
                <a:gd name="connsiteX12" fmla="*/ 348820 w 697634"/>
                <a:gd name="connsiteY12" fmla="*/ 66554 h 853501"/>
                <a:gd name="connsiteX13" fmla="*/ 288003 w 697634"/>
                <a:gd name="connsiteY13" fmla="*/ 0 h 853501"/>
                <a:gd name="connsiteX14" fmla="*/ 208342 w 697634"/>
                <a:gd name="connsiteY14" fmla="*/ 55715 h 853501"/>
                <a:gd name="connsiteX15" fmla="*/ 198825 w 697634"/>
                <a:gd name="connsiteY15" fmla="*/ 55144 h 853501"/>
                <a:gd name="connsiteX16" fmla="*/ 115737 w 697634"/>
                <a:gd name="connsiteY16" fmla="*/ 120462 h 853501"/>
                <a:gd name="connsiteX17" fmla="*/ 30080 w 697634"/>
                <a:gd name="connsiteY17" fmla="*/ 246153 h 853501"/>
                <a:gd name="connsiteX18" fmla="*/ 20563 w 697634"/>
                <a:gd name="connsiteY18" fmla="*/ 341230 h 853501"/>
                <a:gd name="connsiteX19" fmla="*/ 5 w 697634"/>
                <a:gd name="connsiteY19" fmla="*/ 417291 h 853501"/>
                <a:gd name="connsiteX20" fmla="*/ 57110 w 697634"/>
                <a:gd name="connsiteY20" fmla="*/ 534425 h 853501"/>
                <a:gd name="connsiteX21" fmla="*/ 55397 w 697634"/>
                <a:gd name="connsiteY21" fmla="*/ 556007 h 853501"/>
                <a:gd name="connsiteX22" fmla="*/ 157233 w 697634"/>
                <a:gd name="connsiteY22" fmla="*/ 683695 h 853501"/>
                <a:gd name="connsiteX23" fmla="*/ 253455 w 697634"/>
                <a:gd name="connsiteY23" fmla="*/ 736273 h 853501"/>
                <a:gd name="connsiteX24" fmla="*/ 308275 w 697634"/>
                <a:gd name="connsiteY24" fmla="*/ 716402 h 853501"/>
                <a:gd name="connsiteX25" fmla="*/ 304373 w 697634"/>
                <a:gd name="connsiteY25" fmla="*/ 851790 h 853501"/>
                <a:gd name="connsiteX26" fmla="*/ 334829 w 697634"/>
                <a:gd name="connsiteY26" fmla="*/ 853502 h 853501"/>
                <a:gd name="connsiteX27" fmla="*/ 340064 w 697634"/>
                <a:gd name="connsiteY27" fmla="*/ 853502 h 853501"/>
                <a:gd name="connsiteX28" fmla="*/ 348534 w 697634"/>
                <a:gd name="connsiteY28" fmla="*/ 853502 h 853501"/>
                <a:gd name="connsiteX29" fmla="*/ 359575 w 697634"/>
                <a:gd name="connsiteY29" fmla="*/ 853502 h 853501"/>
                <a:gd name="connsiteX30" fmla="*/ 359575 w 697634"/>
                <a:gd name="connsiteY30" fmla="*/ 853502 h 853501"/>
                <a:gd name="connsiteX31" fmla="*/ 364714 w 697634"/>
                <a:gd name="connsiteY31" fmla="*/ 853502 h 853501"/>
                <a:gd name="connsiteX32" fmla="*/ 398215 w 697634"/>
                <a:gd name="connsiteY32" fmla="*/ 851315 h 853501"/>
                <a:gd name="connsiteX33" fmla="*/ 394599 w 697634"/>
                <a:gd name="connsiteY33" fmla="*/ 723247 h 853501"/>
                <a:gd name="connsiteX34" fmla="*/ 443138 w 697634"/>
                <a:gd name="connsiteY34" fmla="*/ 736463 h 853501"/>
                <a:gd name="connsiteX35" fmla="*/ 539264 w 697634"/>
                <a:gd name="connsiteY35" fmla="*/ 683885 h 853501"/>
                <a:gd name="connsiteX36" fmla="*/ 641291 w 697634"/>
                <a:gd name="connsiteY36" fmla="*/ 556198 h 853501"/>
                <a:gd name="connsiteX37" fmla="*/ 639578 w 697634"/>
                <a:gd name="connsiteY37" fmla="*/ 534615 h 853501"/>
                <a:gd name="connsiteX38" fmla="*/ 696968 w 697634"/>
                <a:gd name="connsiteY38" fmla="*/ 417101 h 85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634" h="853501">
                  <a:moveTo>
                    <a:pt x="344822" y="673902"/>
                  </a:moveTo>
                  <a:cubicBezTo>
                    <a:pt x="346250" y="671716"/>
                    <a:pt x="347678" y="669529"/>
                    <a:pt x="349010" y="667247"/>
                  </a:cubicBezTo>
                  <a:cubicBezTo>
                    <a:pt x="350556" y="671153"/>
                    <a:pt x="352336" y="674963"/>
                    <a:pt x="354340" y="678656"/>
                  </a:cubicBezTo>
                  <a:lnTo>
                    <a:pt x="341777" y="678656"/>
                  </a:lnTo>
                  <a:cubicBezTo>
                    <a:pt x="342348" y="677135"/>
                    <a:pt x="343395" y="675519"/>
                    <a:pt x="344822" y="673902"/>
                  </a:cubicBezTo>
                  <a:close/>
                  <a:moveTo>
                    <a:pt x="697635" y="417196"/>
                  </a:moveTo>
                  <a:cubicBezTo>
                    <a:pt x="697666" y="390481"/>
                    <a:pt x="690605" y="364235"/>
                    <a:pt x="677172" y="341135"/>
                  </a:cubicBezTo>
                  <a:cubicBezTo>
                    <a:pt x="690446" y="309896"/>
                    <a:pt x="686858" y="274052"/>
                    <a:pt x="667655" y="246058"/>
                  </a:cubicBezTo>
                  <a:cubicBezTo>
                    <a:pt x="666277" y="191019"/>
                    <a:pt x="632767" y="141885"/>
                    <a:pt x="581998" y="120462"/>
                  </a:cubicBezTo>
                  <a:cubicBezTo>
                    <a:pt x="571948" y="82598"/>
                    <a:pt x="538019" y="55956"/>
                    <a:pt x="498815" y="55144"/>
                  </a:cubicBezTo>
                  <a:cubicBezTo>
                    <a:pt x="495634" y="55156"/>
                    <a:pt x="492457" y="55346"/>
                    <a:pt x="489298" y="55715"/>
                  </a:cubicBezTo>
                  <a:cubicBezTo>
                    <a:pt x="476520" y="22716"/>
                    <a:pt x="445047" y="704"/>
                    <a:pt x="409636" y="0"/>
                  </a:cubicBezTo>
                  <a:cubicBezTo>
                    <a:pt x="386033" y="0"/>
                    <a:pt x="359099" y="19015"/>
                    <a:pt x="348820" y="66554"/>
                  </a:cubicBezTo>
                  <a:cubicBezTo>
                    <a:pt x="334924" y="19966"/>
                    <a:pt x="311606" y="0"/>
                    <a:pt x="288003" y="0"/>
                  </a:cubicBezTo>
                  <a:cubicBezTo>
                    <a:pt x="252593" y="704"/>
                    <a:pt x="221119" y="22716"/>
                    <a:pt x="208342" y="55715"/>
                  </a:cubicBezTo>
                  <a:cubicBezTo>
                    <a:pt x="205183" y="55350"/>
                    <a:pt x="202005" y="55159"/>
                    <a:pt x="198825" y="55144"/>
                  </a:cubicBezTo>
                  <a:cubicBezTo>
                    <a:pt x="159656" y="55998"/>
                    <a:pt x="125777" y="82632"/>
                    <a:pt x="115737" y="120462"/>
                  </a:cubicBezTo>
                  <a:cubicBezTo>
                    <a:pt x="64953" y="141918"/>
                    <a:pt x="31445" y="191087"/>
                    <a:pt x="30080" y="246153"/>
                  </a:cubicBezTo>
                  <a:cubicBezTo>
                    <a:pt x="10894" y="274154"/>
                    <a:pt x="7307" y="309988"/>
                    <a:pt x="20563" y="341230"/>
                  </a:cubicBezTo>
                  <a:cubicBezTo>
                    <a:pt x="7092" y="364319"/>
                    <a:pt x="-2" y="390566"/>
                    <a:pt x="5" y="417291"/>
                  </a:cubicBezTo>
                  <a:cubicBezTo>
                    <a:pt x="-371" y="463114"/>
                    <a:pt x="20764" y="506467"/>
                    <a:pt x="57110" y="534425"/>
                  </a:cubicBezTo>
                  <a:cubicBezTo>
                    <a:pt x="55964" y="541562"/>
                    <a:pt x="55392" y="548779"/>
                    <a:pt x="55397" y="556007"/>
                  </a:cubicBezTo>
                  <a:cubicBezTo>
                    <a:pt x="55396" y="620279"/>
                    <a:pt x="99843" y="674378"/>
                    <a:pt x="157233" y="683695"/>
                  </a:cubicBezTo>
                  <a:cubicBezTo>
                    <a:pt x="178620" y="716049"/>
                    <a:pt x="214647" y="735735"/>
                    <a:pt x="253455" y="736273"/>
                  </a:cubicBezTo>
                  <a:cubicBezTo>
                    <a:pt x="273510" y="736356"/>
                    <a:pt x="292941" y="729313"/>
                    <a:pt x="308275" y="716402"/>
                  </a:cubicBezTo>
                  <a:lnTo>
                    <a:pt x="304373" y="851790"/>
                  </a:lnTo>
                  <a:cubicBezTo>
                    <a:pt x="314462" y="852646"/>
                    <a:pt x="324645" y="853312"/>
                    <a:pt x="334829" y="853502"/>
                  </a:cubicBezTo>
                  <a:lnTo>
                    <a:pt x="340064" y="853502"/>
                  </a:lnTo>
                  <a:lnTo>
                    <a:pt x="348534" y="853502"/>
                  </a:lnTo>
                  <a:cubicBezTo>
                    <a:pt x="352246" y="853502"/>
                    <a:pt x="355863" y="853502"/>
                    <a:pt x="359575" y="853502"/>
                  </a:cubicBezTo>
                  <a:lnTo>
                    <a:pt x="359575" y="853502"/>
                  </a:lnTo>
                  <a:lnTo>
                    <a:pt x="364714" y="853502"/>
                  </a:lnTo>
                  <a:cubicBezTo>
                    <a:pt x="375945" y="853502"/>
                    <a:pt x="387175" y="852456"/>
                    <a:pt x="398215" y="851315"/>
                  </a:cubicBezTo>
                  <a:lnTo>
                    <a:pt x="394599" y="723247"/>
                  </a:lnTo>
                  <a:cubicBezTo>
                    <a:pt x="409299" y="731922"/>
                    <a:pt x="426064" y="736486"/>
                    <a:pt x="443138" y="736463"/>
                  </a:cubicBezTo>
                  <a:cubicBezTo>
                    <a:pt x="481925" y="735944"/>
                    <a:pt x="517931" y="716250"/>
                    <a:pt x="539264" y="683885"/>
                  </a:cubicBezTo>
                  <a:cubicBezTo>
                    <a:pt x="596369" y="674378"/>
                    <a:pt x="641291" y="620469"/>
                    <a:pt x="641291" y="556198"/>
                  </a:cubicBezTo>
                  <a:cubicBezTo>
                    <a:pt x="641300" y="548969"/>
                    <a:pt x="640727" y="541752"/>
                    <a:pt x="639578" y="534615"/>
                  </a:cubicBezTo>
                  <a:cubicBezTo>
                    <a:pt x="676115" y="506616"/>
                    <a:pt x="697366" y="463100"/>
                    <a:pt x="696968" y="417101"/>
                  </a:cubicBezTo>
                  <a:close/>
                </a:path>
              </a:pathLst>
            </a:custGeom>
            <a:solidFill>
              <a:srgbClr val="E8A326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" name="Vrije vorm 40">
              <a:extLst>
                <a:ext uri="{FF2B5EF4-FFF2-40B4-BE49-F238E27FC236}">
                  <a16:creationId xmlns:a16="http://schemas.microsoft.com/office/drawing/2014/main" id="{7E710D68-6BE8-1248-A148-0A53CBEF08B2}"/>
                </a:ext>
              </a:extLst>
            </p:cNvPr>
            <p:cNvSpPr/>
            <p:nvPr/>
          </p:nvSpPr>
          <p:spPr>
            <a:xfrm>
              <a:off x="10436686" y="-1453435"/>
              <a:ext cx="15096" cy="15081"/>
            </a:xfrm>
            <a:custGeom>
              <a:avLst/>
              <a:gdLst>
                <a:gd name="connsiteX0" fmla="*/ 10469 w 21128"/>
                <a:gd name="connsiteY0" fmla="*/ 21107 h 21106"/>
                <a:gd name="connsiteX1" fmla="*/ 21128 w 21128"/>
                <a:gd name="connsiteY1" fmla="*/ 10649 h 21106"/>
                <a:gd name="connsiteX2" fmla="*/ 10660 w 21128"/>
                <a:gd name="connsiteY2" fmla="*/ 0 h 21106"/>
                <a:gd name="connsiteX3" fmla="*/ 0 w 21128"/>
                <a:gd name="connsiteY3" fmla="*/ 10458 h 21106"/>
                <a:gd name="connsiteX4" fmla="*/ 0 w 21128"/>
                <a:gd name="connsiteY4" fmla="*/ 10553 h 21106"/>
                <a:gd name="connsiteX5" fmla="*/ 10469 w 21128"/>
                <a:gd name="connsiteY5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28" h="21106">
                  <a:moveTo>
                    <a:pt x="10469" y="21107"/>
                  </a:moveTo>
                  <a:cubicBezTo>
                    <a:pt x="16304" y="21159"/>
                    <a:pt x="21076" y="16477"/>
                    <a:pt x="21128" y="10649"/>
                  </a:cubicBezTo>
                  <a:cubicBezTo>
                    <a:pt x="21181" y="4820"/>
                    <a:pt x="16494" y="53"/>
                    <a:pt x="10660" y="0"/>
                  </a:cubicBezTo>
                  <a:cubicBezTo>
                    <a:pt x="4825" y="-52"/>
                    <a:pt x="53" y="4630"/>
                    <a:pt x="0" y="10458"/>
                  </a:cubicBezTo>
                  <a:cubicBezTo>
                    <a:pt x="0" y="10490"/>
                    <a:pt x="0" y="10522"/>
                    <a:pt x="0" y="10553"/>
                  </a:cubicBezTo>
                  <a:cubicBezTo>
                    <a:pt x="0" y="16345"/>
                    <a:pt x="4672" y="21054"/>
                    <a:pt x="10469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" name="Vrije vorm 41">
              <a:extLst>
                <a:ext uri="{FF2B5EF4-FFF2-40B4-BE49-F238E27FC236}">
                  <a16:creationId xmlns:a16="http://schemas.microsoft.com/office/drawing/2014/main" id="{0402B359-39E2-B847-A323-F1EB0AA577F1}"/>
                </a:ext>
              </a:extLst>
            </p:cNvPr>
            <p:cNvSpPr/>
            <p:nvPr/>
          </p:nvSpPr>
          <p:spPr>
            <a:xfrm>
              <a:off x="10648790" y="-1543243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" name="Vrije vorm 42">
              <a:extLst>
                <a:ext uri="{FF2B5EF4-FFF2-40B4-BE49-F238E27FC236}">
                  <a16:creationId xmlns:a16="http://schemas.microsoft.com/office/drawing/2014/main" id="{76F0ABE2-3EA0-1E45-B5C9-8FFB2349EBF7}"/>
                </a:ext>
              </a:extLst>
            </p:cNvPr>
            <p:cNvSpPr/>
            <p:nvPr/>
          </p:nvSpPr>
          <p:spPr>
            <a:xfrm>
              <a:off x="10781534" y="-1371779"/>
              <a:ext cx="15096" cy="15081"/>
            </a:xfrm>
            <a:custGeom>
              <a:avLst/>
              <a:gdLst>
                <a:gd name="connsiteX0" fmla="*/ 0 w 21128"/>
                <a:gd name="connsiteY0" fmla="*/ 10554 h 21106"/>
                <a:gd name="connsiteX1" fmla="*/ 10565 w 21128"/>
                <a:gd name="connsiteY1" fmla="*/ 21107 h 21106"/>
                <a:gd name="connsiteX2" fmla="*/ 21129 w 21128"/>
                <a:gd name="connsiteY2" fmla="*/ 10553 h 21106"/>
                <a:gd name="connsiteX3" fmla="*/ 10564 w 21128"/>
                <a:gd name="connsiteY3" fmla="*/ 0 h 21106"/>
                <a:gd name="connsiteX4" fmla="*/ 10469 w 21128"/>
                <a:gd name="connsiteY4" fmla="*/ 0 h 21106"/>
                <a:gd name="connsiteX5" fmla="*/ 0 w 21128"/>
                <a:gd name="connsiteY5" fmla="*/ 10554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28" h="21106">
                  <a:moveTo>
                    <a:pt x="0" y="10554"/>
                  </a:moveTo>
                  <a:cubicBezTo>
                    <a:pt x="0" y="16382"/>
                    <a:pt x="4730" y="21107"/>
                    <a:pt x="10565" y="21107"/>
                  </a:cubicBez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8" y="4725"/>
                    <a:pt x="16399" y="0"/>
                    <a:pt x="10564" y="0"/>
                  </a:cubicBezTo>
                  <a:cubicBezTo>
                    <a:pt x="10532" y="0"/>
                    <a:pt x="10501" y="0"/>
                    <a:pt x="10469" y="0"/>
                  </a:cubicBezTo>
                  <a:cubicBezTo>
                    <a:pt x="4672" y="53"/>
                    <a:pt x="0" y="4762"/>
                    <a:pt x="0" y="10554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" name="Vrije vorm 43">
              <a:extLst>
                <a:ext uri="{FF2B5EF4-FFF2-40B4-BE49-F238E27FC236}">
                  <a16:creationId xmlns:a16="http://schemas.microsoft.com/office/drawing/2014/main" id="{A142C218-1432-9443-A037-C40A17848518}"/>
                </a:ext>
              </a:extLst>
            </p:cNvPr>
            <p:cNvSpPr/>
            <p:nvPr/>
          </p:nvSpPr>
          <p:spPr>
            <a:xfrm>
              <a:off x="10754400" y="-1487469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" name="Vrije vorm 44">
              <a:extLst>
                <a:ext uri="{FF2B5EF4-FFF2-40B4-BE49-F238E27FC236}">
                  <a16:creationId xmlns:a16="http://schemas.microsoft.com/office/drawing/2014/main" id="{295D19A7-1ACE-F644-99ED-D7967A92B72E}"/>
                </a:ext>
              </a:extLst>
            </p:cNvPr>
            <p:cNvSpPr/>
            <p:nvPr/>
          </p:nvSpPr>
          <p:spPr>
            <a:xfrm>
              <a:off x="10719854" y="-1525785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" name="Vrije vorm 45">
              <a:extLst>
                <a:ext uri="{FF2B5EF4-FFF2-40B4-BE49-F238E27FC236}">
                  <a16:creationId xmlns:a16="http://schemas.microsoft.com/office/drawing/2014/main" id="{48AF449E-E4D8-0841-8A03-A917664B252C}"/>
                </a:ext>
              </a:extLst>
            </p:cNvPr>
            <p:cNvSpPr/>
            <p:nvPr/>
          </p:nvSpPr>
          <p:spPr>
            <a:xfrm>
              <a:off x="10731619" y="-1537537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" name="Vrije vorm 46">
              <a:extLst>
                <a:ext uri="{FF2B5EF4-FFF2-40B4-BE49-F238E27FC236}">
                  <a16:creationId xmlns:a16="http://schemas.microsoft.com/office/drawing/2014/main" id="{08E8A3EF-CDB2-5E46-9DEA-92903EDA680D}"/>
                </a:ext>
              </a:extLst>
            </p:cNvPr>
            <p:cNvSpPr/>
            <p:nvPr/>
          </p:nvSpPr>
          <p:spPr>
            <a:xfrm>
              <a:off x="10515571" y="-1512605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" name="Vrije vorm 47">
              <a:extLst>
                <a:ext uri="{FF2B5EF4-FFF2-40B4-BE49-F238E27FC236}">
                  <a16:creationId xmlns:a16="http://schemas.microsoft.com/office/drawing/2014/main" id="{FFA22E77-479F-9C44-8919-BA7E6FB36DE3}"/>
                </a:ext>
              </a:extLst>
            </p:cNvPr>
            <p:cNvSpPr/>
            <p:nvPr/>
          </p:nvSpPr>
          <p:spPr>
            <a:xfrm>
              <a:off x="10533116" y="-1504249"/>
              <a:ext cx="15096" cy="15081"/>
            </a:xfrm>
            <a:custGeom>
              <a:avLst/>
              <a:gdLst>
                <a:gd name="connsiteX0" fmla="*/ 21129 w 21128"/>
                <a:gd name="connsiteY0" fmla="*/ 10553 h 21106"/>
                <a:gd name="connsiteX1" fmla="*/ 10564 w 21128"/>
                <a:gd name="connsiteY1" fmla="*/ 21107 h 21106"/>
                <a:gd name="connsiteX2" fmla="*/ 0 w 21128"/>
                <a:gd name="connsiteY2" fmla="*/ 10553 h 21106"/>
                <a:gd name="connsiteX3" fmla="*/ 10564 w 21128"/>
                <a:gd name="connsiteY3" fmla="*/ 0 h 21106"/>
                <a:gd name="connsiteX4" fmla="*/ 21129 w 21128"/>
                <a:gd name="connsiteY4" fmla="*/ 10553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21129" y="10553"/>
                  </a:moveTo>
                  <a:cubicBezTo>
                    <a:pt x="21129" y="16382"/>
                    <a:pt x="16399" y="21107"/>
                    <a:pt x="10564" y="21107"/>
                  </a:cubicBezTo>
                  <a:cubicBezTo>
                    <a:pt x="4730" y="21107"/>
                    <a:pt x="0" y="16382"/>
                    <a:pt x="0" y="10553"/>
                  </a:cubicBezTo>
                  <a:cubicBezTo>
                    <a:pt x="0" y="4725"/>
                    <a:pt x="4730" y="0"/>
                    <a:pt x="10564" y="0"/>
                  </a:cubicBezTo>
                  <a:cubicBezTo>
                    <a:pt x="16399" y="0"/>
                    <a:pt x="21129" y="4725"/>
                    <a:pt x="21129" y="10553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" name="Vrije vorm 48">
              <a:extLst>
                <a:ext uri="{FF2B5EF4-FFF2-40B4-BE49-F238E27FC236}">
                  <a16:creationId xmlns:a16="http://schemas.microsoft.com/office/drawing/2014/main" id="{789C23BC-D1F0-F640-92BC-82BA7FE9D344}"/>
                </a:ext>
              </a:extLst>
            </p:cNvPr>
            <p:cNvSpPr/>
            <p:nvPr/>
          </p:nvSpPr>
          <p:spPr>
            <a:xfrm>
              <a:off x="10704077" y="-1312948"/>
              <a:ext cx="15096" cy="15081"/>
            </a:xfrm>
            <a:custGeom>
              <a:avLst/>
              <a:gdLst>
                <a:gd name="connsiteX0" fmla="*/ 21129 w 21128"/>
                <a:gd name="connsiteY0" fmla="*/ 10553 h 21106"/>
                <a:gd name="connsiteX1" fmla="*/ 10564 w 21128"/>
                <a:gd name="connsiteY1" fmla="*/ 0 h 21106"/>
                <a:gd name="connsiteX2" fmla="*/ 0 w 21128"/>
                <a:gd name="connsiteY2" fmla="*/ 10553 h 21106"/>
                <a:gd name="connsiteX3" fmla="*/ 10564 w 21128"/>
                <a:gd name="connsiteY3" fmla="*/ 21107 h 21106"/>
                <a:gd name="connsiteX4" fmla="*/ 21129 w 21128"/>
                <a:gd name="connsiteY4" fmla="*/ 10553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21129" y="10553"/>
                  </a:move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ubicBezTo>
                    <a:pt x="16399" y="21107"/>
                    <a:pt x="21129" y="16382"/>
                    <a:pt x="21129" y="10553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" name="Vrije vorm 49">
              <a:extLst>
                <a:ext uri="{FF2B5EF4-FFF2-40B4-BE49-F238E27FC236}">
                  <a16:creationId xmlns:a16="http://schemas.microsoft.com/office/drawing/2014/main" id="{8D082D7B-E971-A845-B839-F547C5E28418}"/>
                </a:ext>
              </a:extLst>
            </p:cNvPr>
            <p:cNvSpPr/>
            <p:nvPr/>
          </p:nvSpPr>
          <p:spPr>
            <a:xfrm>
              <a:off x="10412961" y="-1568515"/>
              <a:ext cx="409873" cy="550612"/>
            </a:xfrm>
            <a:custGeom>
              <a:avLst/>
              <a:gdLst>
                <a:gd name="connsiteX0" fmla="*/ 571228 w 573638"/>
                <a:gd name="connsiteY0" fmla="*/ 230370 h 770609"/>
                <a:gd name="connsiteX1" fmla="*/ 571228 w 573638"/>
                <a:gd name="connsiteY1" fmla="*/ 230370 h 770609"/>
                <a:gd name="connsiteX2" fmla="*/ 558979 w 573638"/>
                <a:gd name="connsiteY2" fmla="*/ 230341 h 770609"/>
                <a:gd name="connsiteX3" fmla="*/ 558950 w 573638"/>
                <a:gd name="connsiteY3" fmla="*/ 230370 h 770609"/>
                <a:gd name="connsiteX4" fmla="*/ 538868 w 573638"/>
                <a:gd name="connsiteY4" fmla="*/ 250432 h 770609"/>
                <a:gd name="connsiteX5" fmla="*/ 528494 w 573638"/>
                <a:gd name="connsiteY5" fmla="*/ 240163 h 770609"/>
                <a:gd name="connsiteX6" fmla="*/ 544388 w 573638"/>
                <a:gd name="connsiteY6" fmla="*/ 224190 h 770609"/>
                <a:gd name="connsiteX7" fmla="*/ 546863 w 573638"/>
                <a:gd name="connsiteY7" fmla="*/ 218010 h 770609"/>
                <a:gd name="connsiteX8" fmla="*/ 546863 w 573638"/>
                <a:gd name="connsiteY8" fmla="*/ 203749 h 770609"/>
                <a:gd name="connsiteX9" fmla="*/ 544388 w 573638"/>
                <a:gd name="connsiteY9" fmla="*/ 197664 h 770609"/>
                <a:gd name="connsiteX10" fmla="*/ 534205 w 573638"/>
                <a:gd name="connsiteY10" fmla="*/ 187491 h 770609"/>
                <a:gd name="connsiteX11" fmla="*/ 528113 w 573638"/>
                <a:gd name="connsiteY11" fmla="*/ 184924 h 770609"/>
                <a:gd name="connsiteX12" fmla="*/ 528113 w 573638"/>
                <a:gd name="connsiteY12" fmla="*/ 184924 h 770609"/>
                <a:gd name="connsiteX13" fmla="*/ 519327 w 573638"/>
                <a:gd name="connsiteY13" fmla="*/ 193449 h 770609"/>
                <a:gd name="connsiteX14" fmla="*/ 521927 w 573638"/>
                <a:gd name="connsiteY14" fmla="*/ 199756 h 770609"/>
                <a:gd name="connsiteX15" fmla="*/ 529541 w 573638"/>
                <a:gd name="connsiteY15" fmla="*/ 207362 h 770609"/>
                <a:gd name="connsiteX16" fmla="*/ 529541 w 573638"/>
                <a:gd name="connsiteY16" fmla="*/ 214683 h 770609"/>
                <a:gd name="connsiteX17" fmla="*/ 496420 w 573638"/>
                <a:gd name="connsiteY17" fmla="*/ 247769 h 770609"/>
                <a:gd name="connsiteX18" fmla="*/ 496420 w 573638"/>
                <a:gd name="connsiteY18" fmla="*/ 191864 h 770609"/>
                <a:gd name="connsiteX19" fmla="*/ 516788 w 573638"/>
                <a:gd name="connsiteY19" fmla="*/ 171518 h 770609"/>
                <a:gd name="connsiteX20" fmla="*/ 519358 w 573638"/>
                <a:gd name="connsiteY20" fmla="*/ 165338 h 770609"/>
                <a:gd name="connsiteX21" fmla="*/ 519357 w 573638"/>
                <a:gd name="connsiteY21" fmla="*/ 145657 h 770609"/>
                <a:gd name="connsiteX22" fmla="*/ 509737 w 573638"/>
                <a:gd name="connsiteY22" fmla="*/ 137868 h 770609"/>
                <a:gd name="connsiteX23" fmla="*/ 501940 w 573638"/>
                <a:gd name="connsiteY23" fmla="*/ 145657 h 770609"/>
                <a:gd name="connsiteX24" fmla="*/ 501940 w 573638"/>
                <a:gd name="connsiteY24" fmla="*/ 161820 h 770609"/>
                <a:gd name="connsiteX25" fmla="*/ 496516 w 573638"/>
                <a:gd name="connsiteY25" fmla="*/ 167240 h 770609"/>
                <a:gd name="connsiteX26" fmla="*/ 496516 w 573638"/>
                <a:gd name="connsiteY26" fmla="*/ 148795 h 770609"/>
                <a:gd name="connsiteX27" fmla="*/ 486895 w 573638"/>
                <a:gd name="connsiteY27" fmla="*/ 141006 h 770609"/>
                <a:gd name="connsiteX28" fmla="*/ 479099 w 573638"/>
                <a:gd name="connsiteY28" fmla="*/ 148795 h 770609"/>
                <a:gd name="connsiteX29" fmla="*/ 479099 w 573638"/>
                <a:gd name="connsiteY29" fmla="*/ 157637 h 770609"/>
                <a:gd name="connsiteX30" fmla="*/ 470247 w 573638"/>
                <a:gd name="connsiteY30" fmla="*/ 148890 h 770609"/>
                <a:gd name="connsiteX31" fmla="*/ 470247 w 573638"/>
                <a:gd name="connsiteY31" fmla="*/ 115803 h 770609"/>
                <a:gd name="connsiteX32" fmla="*/ 461586 w 573638"/>
                <a:gd name="connsiteY32" fmla="*/ 107151 h 770609"/>
                <a:gd name="connsiteX33" fmla="*/ 452926 w 573638"/>
                <a:gd name="connsiteY33" fmla="*/ 115803 h 770609"/>
                <a:gd name="connsiteX34" fmla="*/ 452926 w 573638"/>
                <a:gd name="connsiteY34" fmla="*/ 152408 h 770609"/>
                <a:gd name="connsiteX35" fmla="*/ 455495 w 573638"/>
                <a:gd name="connsiteY35" fmla="*/ 158588 h 770609"/>
                <a:gd name="connsiteX36" fmla="*/ 479003 w 573638"/>
                <a:gd name="connsiteY36" fmla="*/ 182167 h 770609"/>
                <a:gd name="connsiteX37" fmla="*/ 479003 w 573638"/>
                <a:gd name="connsiteY37" fmla="*/ 264978 h 770609"/>
                <a:gd name="connsiteX38" fmla="*/ 457208 w 573638"/>
                <a:gd name="connsiteY38" fmla="*/ 286846 h 770609"/>
                <a:gd name="connsiteX39" fmla="*/ 457208 w 573638"/>
                <a:gd name="connsiteY39" fmla="*/ 217155 h 770609"/>
                <a:gd name="connsiteX40" fmla="*/ 447588 w 573638"/>
                <a:gd name="connsiteY40" fmla="*/ 209366 h 770609"/>
                <a:gd name="connsiteX41" fmla="*/ 439791 w 573638"/>
                <a:gd name="connsiteY41" fmla="*/ 217155 h 770609"/>
                <a:gd name="connsiteX42" fmla="*/ 439791 w 573638"/>
                <a:gd name="connsiteY42" fmla="*/ 245678 h 770609"/>
                <a:gd name="connsiteX43" fmla="*/ 410192 w 573638"/>
                <a:gd name="connsiteY43" fmla="*/ 216109 h 770609"/>
                <a:gd name="connsiteX44" fmla="*/ 428085 w 573638"/>
                <a:gd name="connsiteY44" fmla="*/ 198139 h 770609"/>
                <a:gd name="connsiteX45" fmla="*/ 430655 w 573638"/>
                <a:gd name="connsiteY45" fmla="*/ 192055 h 770609"/>
                <a:gd name="connsiteX46" fmla="*/ 430655 w 573638"/>
                <a:gd name="connsiteY46" fmla="*/ 139287 h 770609"/>
                <a:gd name="connsiteX47" fmla="*/ 421994 w 573638"/>
                <a:gd name="connsiteY47" fmla="*/ 130635 h 770609"/>
                <a:gd name="connsiteX48" fmla="*/ 413333 w 573638"/>
                <a:gd name="connsiteY48" fmla="*/ 139287 h 770609"/>
                <a:gd name="connsiteX49" fmla="*/ 413333 w 573638"/>
                <a:gd name="connsiteY49" fmla="*/ 188442 h 770609"/>
                <a:gd name="connsiteX50" fmla="*/ 390491 w 573638"/>
                <a:gd name="connsiteY50" fmla="*/ 211165 h 770609"/>
                <a:gd name="connsiteX51" fmla="*/ 389825 w 573638"/>
                <a:gd name="connsiteY51" fmla="*/ 212211 h 770609"/>
                <a:gd name="connsiteX52" fmla="*/ 378975 w 573638"/>
                <a:gd name="connsiteY52" fmla="*/ 223145 h 770609"/>
                <a:gd name="connsiteX53" fmla="*/ 378946 w 573638"/>
                <a:gd name="connsiteY53" fmla="*/ 235380 h 770609"/>
                <a:gd name="connsiteX54" fmla="*/ 378975 w 573638"/>
                <a:gd name="connsiteY54" fmla="*/ 235409 h 770609"/>
                <a:gd name="connsiteX55" fmla="*/ 391252 w 573638"/>
                <a:gd name="connsiteY55" fmla="*/ 235409 h 770609"/>
                <a:gd name="connsiteX56" fmla="*/ 398105 w 573638"/>
                <a:gd name="connsiteY56" fmla="*/ 228564 h 770609"/>
                <a:gd name="connsiteX57" fmla="*/ 439791 w 573638"/>
                <a:gd name="connsiteY57" fmla="*/ 270207 h 770609"/>
                <a:gd name="connsiteX58" fmla="*/ 397724 w 573638"/>
                <a:gd name="connsiteY58" fmla="*/ 312231 h 770609"/>
                <a:gd name="connsiteX59" fmla="*/ 388207 w 573638"/>
                <a:gd name="connsiteY59" fmla="*/ 302724 h 770609"/>
                <a:gd name="connsiteX60" fmla="*/ 375929 w 573638"/>
                <a:gd name="connsiteY60" fmla="*/ 302724 h 770609"/>
                <a:gd name="connsiteX61" fmla="*/ 375929 w 573638"/>
                <a:gd name="connsiteY61" fmla="*/ 314988 h 770609"/>
                <a:gd name="connsiteX62" fmla="*/ 391443 w 573638"/>
                <a:gd name="connsiteY62" fmla="*/ 330581 h 770609"/>
                <a:gd name="connsiteX63" fmla="*/ 403720 w 573638"/>
                <a:gd name="connsiteY63" fmla="*/ 330581 h 770609"/>
                <a:gd name="connsiteX64" fmla="*/ 407813 w 573638"/>
                <a:gd name="connsiteY64" fmla="*/ 326493 h 770609"/>
                <a:gd name="connsiteX65" fmla="*/ 413428 w 573638"/>
                <a:gd name="connsiteY65" fmla="*/ 332197 h 770609"/>
                <a:gd name="connsiteX66" fmla="*/ 413428 w 573638"/>
                <a:gd name="connsiteY66" fmla="*/ 339518 h 770609"/>
                <a:gd name="connsiteX67" fmla="*/ 423048 w 573638"/>
                <a:gd name="connsiteY67" fmla="*/ 347307 h 770609"/>
                <a:gd name="connsiteX68" fmla="*/ 430845 w 573638"/>
                <a:gd name="connsiteY68" fmla="*/ 339518 h 770609"/>
                <a:gd name="connsiteX69" fmla="*/ 430845 w 573638"/>
                <a:gd name="connsiteY69" fmla="*/ 328775 h 770609"/>
                <a:gd name="connsiteX70" fmla="*/ 428275 w 573638"/>
                <a:gd name="connsiteY70" fmla="*/ 322595 h 770609"/>
                <a:gd name="connsiteX71" fmla="*/ 420090 w 573638"/>
                <a:gd name="connsiteY71" fmla="*/ 314418 h 770609"/>
                <a:gd name="connsiteX72" fmla="*/ 439696 w 573638"/>
                <a:gd name="connsiteY72" fmla="*/ 294832 h 770609"/>
                <a:gd name="connsiteX73" fmla="*/ 439696 w 573638"/>
                <a:gd name="connsiteY73" fmla="*/ 370133 h 770609"/>
                <a:gd name="connsiteX74" fmla="*/ 411144 w 573638"/>
                <a:gd name="connsiteY74" fmla="*/ 398656 h 770609"/>
                <a:gd name="connsiteX75" fmla="*/ 390015 w 573638"/>
                <a:gd name="connsiteY75" fmla="*/ 398656 h 770609"/>
                <a:gd name="connsiteX76" fmla="*/ 397344 w 573638"/>
                <a:gd name="connsiteY76" fmla="*/ 391335 h 770609"/>
                <a:gd name="connsiteX77" fmla="*/ 397373 w 573638"/>
                <a:gd name="connsiteY77" fmla="*/ 379099 h 770609"/>
                <a:gd name="connsiteX78" fmla="*/ 397344 w 573638"/>
                <a:gd name="connsiteY78" fmla="*/ 379070 h 770609"/>
                <a:gd name="connsiteX79" fmla="*/ 353944 w 573638"/>
                <a:gd name="connsiteY79" fmla="*/ 335715 h 770609"/>
                <a:gd name="connsiteX80" fmla="*/ 353944 w 573638"/>
                <a:gd name="connsiteY80" fmla="*/ 302629 h 770609"/>
                <a:gd name="connsiteX81" fmla="*/ 400580 w 573638"/>
                <a:gd name="connsiteY81" fmla="*/ 256136 h 770609"/>
                <a:gd name="connsiteX82" fmla="*/ 400385 w 573638"/>
                <a:gd name="connsiteY82" fmla="*/ 243767 h 770609"/>
                <a:gd name="connsiteX83" fmla="*/ 394488 w 573638"/>
                <a:gd name="connsiteY83" fmla="*/ 241304 h 770609"/>
                <a:gd name="connsiteX84" fmla="*/ 394488 w 573638"/>
                <a:gd name="connsiteY84" fmla="*/ 241304 h 770609"/>
                <a:gd name="connsiteX85" fmla="*/ 388302 w 573638"/>
                <a:gd name="connsiteY85" fmla="*/ 243871 h 770609"/>
                <a:gd name="connsiteX86" fmla="*/ 354039 w 573638"/>
                <a:gd name="connsiteY86" fmla="*/ 278099 h 770609"/>
                <a:gd name="connsiteX87" fmla="*/ 354039 w 573638"/>
                <a:gd name="connsiteY87" fmla="*/ 260985 h 770609"/>
                <a:gd name="connsiteX88" fmla="*/ 344419 w 573638"/>
                <a:gd name="connsiteY88" fmla="*/ 253196 h 770609"/>
                <a:gd name="connsiteX89" fmla="*/ 336622 w 573638"/>
                <a:gd name="connsiteY89" fmla="*/ 260985 h 770609"/>
                <a:gd name="connsiteX90" fmla="*/ 336622 w 573638"/>
                <a:gd name="connsiteY90" fmla="*/ 310235 h 770609"/>
                <a:gd name="connsiteX91" fmla="*/ 329199 w 573638"/>
                <a:gd name="connsiteY91" fmla="*/ 302724 h 770609"/>
                <a:gd name="connsiteX92" fmla="*/ 329199 w 573638"/>
                <a:gd name="connsiteY92" fmla="*/ 283708 h 770609"/>
                <a:gd name="connsiteX93" fmla="*/ 321402 w 573638"/>
                <a:gd name="connsiteY93" fmla="*/ 274098 h 770609"/>
                <a:gd name="connsiteX94" fmla="*/ 311782 w 573638"/>
                <a:gd name="connsiteY94" fmla="*/ 281887 h 770609"/>
                <a:gd name="connsiteX95" fmla="*/ 311782 w 573638"/>
                <a:gd name="connsiteY95" fmla="*/ 283708 h 770609"/>
                <a:gd name="connsiteX96" fmla="*/ 311782 w 573638"/>
                <a:gd name="connsiteY96" fmla="*/ 305956 h 770609"/>
                <a:gd name="connsiteX97" fmla="*/ 314351 w 573638"/>
                <a:gd name="connsiteY97" fmla="*/ 312136 h 770609"/>
                <a:gd name="connsiteX98" fmla="*/ 336622 w 573638"/>
                <a:gd name="connsiteY98" fmla="*/ 334384 h 770609"/>
                <a:gd name="connsiteX99" fmla="*/ 336622 w 573638"/>
                <a:gd name="connsiteY99" fmla="*/ 338758 h 770609"/>
                <a:gd name="connsiteX100" fmla="*/ 339192 w 573638"/>
                <a:gd name="connsiteY100" fmla="*/ 344938 h 770609"/>
                <a:gd name="connsiteX101" fmla="*/ 353087 w 573638"/>
                <a:gd name="connsiteY101" fmla="*/ 358724 h 770609"/>
                <a:gd name="connsiteX102" fmla="*/ 323678 w 573638"/>
                <a:gd name="connsiteY102" fmla="*/ 388102 h 770609"/>
                <a:gd name="connsiteX103" fmla="*/ 323649 w 573638"/>
                <a:gd name="connsiteY103" fmla="*/ 400338 h 770609"/>
                <a:gd name="connsiteX104" fmla="*/ 323678 w 573638"/>
                <a:gd name="connsiteY104" fmla="*/ 400367 h 770609"/>
                <a:gd name="connsiteX105" fmla="*/ 335956 w 573638"/>
                <a:gd name="connsiteY105" fmla="*/ 400367 h 770609"/>
                <a:gd name="connsiteX106" fmla="*/ 365365 w 573638"/>
                <a:gd name="connsiteY106" fmla="*/ 370989 h 770609"/>
                <a:gd name="connsiteX107" fmla="*/ 378975 w 573638"/>
                <a:gd name="connsiteY107" fmla="*/ 384680 h 770609"/>
                <a:gd name="connsiteX108" fmla="*/ 299314 w 573638"/>
                <a:gd name="connsiteY108" fmla="*/ 465114 h 770609"/>
                <a:gd name="connsiteX109" fmla="*/ 299314 w 573638"/>
                <a:gd name="connsiteY109" fmla="*/ 276007 h 770609"/>
                <a:gd name="connsiteX110" fmla="*/ 403340 w 573638"/>
                <a:gd name="connsiteY110" fmla="*/ 172088 h 770609"/>
                <a:gd name="connsiteX111" fmla="*/ 405909 w 573638"/>
                <a:gd name="connsiteY111" fmla="*/ 165908 h 770609"/>
                <a:gd name="connsiteX112" fmla="*/ 405909 w 573638"/>
                <a:gd name="connsiteY112" fmla="*/ 118370 h 770609"/>
                <a:gd name="connsiteX113" fmla="*/ 430845 w 573638"/>
                <a:gd name="connsiteY113" fmla="*/ 93365 h 770609"/>
                <a:gd name="connsiteX114" fmla="*/ 430874 w 573638"/>
                <a:gd name="connsiteY114" fmla="*/ 81129 h 770609"/>
                <a:gd name="connsiteX115" fmla="*/ 430845 w 573638"/>
                <a:gd name="connsiteY115" fmla="*/ 81100 h 770609"/>
                <a:gd name="connsiteX116" fmla="*/ 424754 w 573638"/>
                <a:gd name="connsiteY116" fmla="*/ 78533 h 770609"/>
                <a:gd name="connsiteX117" fmla="*/ 424754 w 573638"/>
                <a:gd name="connsiteY117" fmla="*/ 78533 h 770609"/>
                <a:gd name="connsiteX118" fmla="*/ 418568 w 573638"/>
                <a:gd name="connsiteY118" fmla="*/ 81100 h 770609"/>
                <a:gd name="connsiteX119" fmla="*/ 405909 w 573638"/>
                <a:gd name="connsiteY119" fmla="*/ 93745 h 770609"/>
                <a:gd name="connsiteX120" fmla="*/ 405909 w 573638"/>
                <a:gd name="connsiteY120" fmla="*/ 68930 h 770609"/>
                <a:gd name="connsiteX121" fmla="*/ 403340 w 573638"/>
                <a:gd name="connsiteY121" fmla="*/ 62846 h 770609"/>
                <a:gd name="connsiteX122" fmla="*/ 382687 w 573638"/>
                <a:gd name="connsiteY122" fmla="*/ 42119 h 770609"/>
                <a:gd name="connsiteX123" fmla="*/ 376500 w 573638"/>
                <a:gd name="connsiteY123" fmla="*/ 39647 h 770609"/>
                <a:gd name="connsiteX124" fmla="*/ 376500 w 573638"/>
                <a:gd name="connsiteY124" fmla="*/ 39647 h 770609"/>
                <a:gd name="connsiteX125" fmla="*/ 367810 w 573638"/>
                <a:gd name="connsiteY125" fmla="*/ 48269 h 770609"/>
                <a:gd name="connsiteX126" fmla="*/ 370409 w 573638"/>
                <a:gd name="connsiteY126" fmla="*/ 54479 h 770609"/>
                <a:gd name="connsiteX127" fmla="*/ 388492 w 573638"/>
                <a:gd name="connsiteY127" fmla="*/ 72543 h 770609"/>
                <a:gd name="connsiteX128" fmla="*/ 388492 w 573638"/>
                <a:gd name="connsiteY128" fmla="*/ 162296 h 770609"/>
                <a:gd name="connsiteX129" fmla="*/ 343855 w 573638"/>
                <a:gd name="connsiteY129" fmla="*/ 206982 h 770609"/>
                <a:gd name="connsiteX130" fmla="*/ 343855 w 573638"/>
                <a:gd name="connsiteY130" fmla="*/ 161155 h 770609"/>
                <a:gd name="connsiteX131" fmla="*/ 379832 w 573638"/>
                <a:gd name="connsiteY131" fmla="*/ 125216 h 770609"/>
                <a:gd name="connsiteX132" fmla="*/ 382401 w 573638"/>
                <a:gd name="connsiteY132" fmla="*/ 119131 h 770609"/>
                <a:gd name="connsiteX133" fmla="*/ 382401 w 573638"/>
                <a:gd name="connsiteY133" fmla="*/ 96788 h 770609"/>
                <a:gd name="connsiteX134" fmla="*/ 372781 w 573638"/>
                <a:gd name="connsiteY134" fmla="*/ 88999 h 770609"/>
                <a:gd name="connsiteX135" fmla="*/ 364984 w 573638"/>
                <a:gd name="connsiteY135" fmla="*/ 96788 h 770609"/>
                <a:gd name="connsiteX136" fmla="*/ 364984 w 573638"/>
                <a:gd name="connsiteY136" fmla="*/ 115803 h 770609"/>
                <a:gd name="connsiteX137" fmla="*/ 349851 w 573638"/>
                <a:gd name="connsiteY137" fmla="*/ 130920 h 770609"/>
                <a:gd name="connsiteX138" fmla="*/ 349851 w 573638"/>
                <a:gd name="connsiteY138" fmla="*/ 70452 h 770609"/>
                <a:gd name="connsiteX139" fmla="*/ 340231 w 573638"/>
                <a:gd name="connsiteY139" fmla="*/ 62663 h 770609"/>
                <a:gd name="connsiteX140" fmla="*/ 332434 w 573638"/>
                <a:gd name="connsiteY140" fmla="*/ 70452 h 770609"/>
                <a:gd name="connsiteX141" fmla="*/ 332434 w 573638"/>
                <a:gd name="connsiteY141" fmla="*/ 148129 h 770609"/>
                <a:gd name="connsiteX142" fmla="*/ 329008 w 573638"/>
                <a:gd name="connsiteY142" fmla="*/ 151552 h 770609"/>
                <a:gd name="connsiteX143" fmla="*/ 326438 w 573638"/>
                <a:gd name="connsiteY143" fmla="*/ 157732 h 770609"/>
                <a:gd name="connsiteX144" fmla="*/ 326439 w 573638"/>
                <a:gd name="connsiteY144" fmla="*/ 224285 h 770609"/>
                <a:gd name="connsiteX145" fmla="*/ 299314 w 573638"/>
                <a:gd name="connsiteY145" fmla="*/ 251477 h 770609"/>
                <a:gd name="connsiteX146" fmla="*/ 299314 w 573638"/>
                <a:gd name="connsiteY146" fmla="*/ 84143 h 770609"/>
                <a:gd name="connsiteX147" fmla="*/ 299314 w 573638"/>
                <a:gd name="connsiteY147" fmla="*/ 83097 h 770609"/>
                <a:gd name="connsiteX148" fmla="*/ 319015 w 573638"/>
                <a:gd name="connsiteY148" fmla="*/ 62560 h 770609"/>
                <a:gd name="connsiteX149" fmla="*/ 321585 w 573638"/>
                <a:gd name="connsiteY149" fmla="*/ 56380 h 770609"/>
                <a:gd name="connsiteX150" fmla="*/ 319015 w 573638"/>
                <a:gd name="connsiteY150" fmla="*/ 50200 h 770609"/>
                <a:gd name="connsiteX151" fmla="*/ 312924 w 573638"/>
                <a:gd name="connsiteY151" fmla="*/ 47728 h 770609"/>
                <a:gd name="connsiteX152" fmla="*/ 312924 w 573638"/>
                <a:gd name="connsiteY152" fmla="*/ 47728 h 770609"/>
                <a:gd name="connsiteX153" fmla="*/ 306737 w 573638"/>
                <a:gd name="connsiteY153" fmla="*/ 50200 h 770609"/>
                <a:gd name="connsiteX154" fmla="*/ 288749 w 573638"/>
                <a:gd name="connsiteY154" fmla="*/ 68170 h 770609"/>
                <a:gd name="connsiteX155" fmla="*/ 237736 w 573638"/>
                <a:gd name="connsiteY155" fmla="*/ 17209 h 770609"/>
                <a:gd name="connsiteX156" fmla="*/ 221175 w 573638"/>
                <a:gd name="connsiteY156" fmla="*/ 15593 h 770609"/>
                <a:gd name="connsiteX157" fmla="*/ 222698 w 573638"/>
                <a:gd name="connsiteY157" fmla="*/ 10553 h 770609"/>
                <a:gd name="connsiteX158" fmla="*/ 212134 w 573638"/>
                <a:gd name="connsiteY158" fmla="*/ 0 h 770609"/>
                <a:gd name="connsiteX159" fmla="*/ 201569 w 573638"/>
                <a:gd name="connsiteY159" fmla="*/ 10553 h 770609"/>
                <a:gd name="connsiteX160" fmla="*/ 212134 w 573638"/>
                <a:gd name="connsiteY160" fmla="*/ 21107 h 770609"/>
                <a:gd name="connsiteX161" fmla="*/ 217083 w 573638"/>
                <a:gd name="connsiteY161" fmla="*/ 19681 h 770609"/>
                <a:gd name="connsiteX162" fmla="*/ 218796 w 573638"/>
                <a:gd name="connsiteY162" fmla="*/ 36129 h 770609"/>
                <a:gd name="connsiteX163" fmla="*/ 271903 w 573638"/>
                <a:gd name="connsiteY163" fmla="*/ 89372 h 770609"/>
                <a:gd name="connsiteX164" fmla="*/ 271903 w 573638"/>
                <a:gd name="connsiteY164" fmla="*/ 132917 h 770609"/>
                <a:gd name="connsiteX165" fmla="*/ 235547 w 573638"/>
                <a:gd name="connsiteY165" fmla="*/ 96598 h 770609"/>
                <a:gd name="connsiteX166" fmla="*/ 235547 w 573638"/>
                <a:gd name="connsiteY166" fmla="*/ 64272 h 770609"/>
                <a:gd name="connsiteX167" fmla="*/ 227750 w 573638"/>
                <a:gd name="connsiteY167" fmla="*/ 54661 h 770609"/>
                <a:gd name="connsiteX168" fmla="*/ 218130 w 573638"/>
                <a:gd name="connsiteY168" fmla="*/ 62450 h 770609"/>
                <a:gd name="connsiteX169" fmla="*/ 218130 w 573638"/>
                <a:gd name="connsiteY169" fmla="*/ 64272 h 770609"/>
                <a:gd name="connsiteX170" fmla="*/ 218130 w 573638"/>
                <a:gd name="connsiteY170" fmla="*/ 91464 h 770609"/>
                <a:gd name="connsiteX171" fmla="*/ 201474 w 573638"/>
                <a:gd name="connsiteY171" fmla="*/ 91464 h 770609"/>
                <a:gd name="connsiteX172" fmla="*/ 193677 w 573638"/>
                <a:gd name="connsiteY172" fmla="*/ 101074 h 770609"/>
                <a:gd name="connsiteX173" fmla="*/ 201474 w 573638"/>
                <a:gd name="connsiteY173" fmla="*/ 108863 h 770609"/>
                <a:gd name="connsiteX174" fmla="*/ 223174 w 573638"/>
                <a:gd name="connsiteY174" fmla="*/ 108863 h 770609"/>
                <a:gd name="connsiteX175" fmla="*/ 271903 w 573638"/>
                <a:gd name="connsiteY175" fmla="*/ 157637 h 770609"/>
                <a:gd name="connsiteX176" fmla="*/ 271903 w 573638"/>
                <a:gd name="connsiteY176" fmla="*/ 209453 h 770609"/>
                <a:gd name="connsiteX177" fmla="*/ 234500 w 573638"/>
                <a:gd name="connsiteY177" fmla="*/ 172088 h 770609"/>
                <a:gd name="connsiteX178" fmla="*/ 228409 w 573638"/>
                <a:gd name="connsiteY178" fmla="*/ 169521 h 770609"/>
                <a:gd name="connsiteX179" fmla="*/ 203092 w 573638"/>
                <a:gd name="connsiteY179" fmla="*/ 169521 h 770609"/>
                <a:gd name="connsiteX180" fmla="*/ 162548 w 573638"/>
                <a:gd name="connsiteY180" fmla="*/ 129114 h 770609"/>
                <a:gd name="connsiteX181" fmla="*/ 162548 w 573638"/>
                <a:gd name="connsiteY181" fmla="*/ 111049 h 770609"/>
                <a:gd name="connsiteX182" fmla="*/ 153887 w 573638"/>
                <a:gd name="connsiteY182" fmla="*/ 102397 h 770609"/>
                <a:gd name="connsiteX183" fmla="*/ 145226 w 573638"/>
                <a:gd name="connsiteY183" fmla="*/ 111049 h 770609"/>
                <a:gd name="connsiteX184" fmla="*/ 145226 w 573638"/>
                <a:gd name="connsiteY184" fmla="*/ 132822 h 770609"/>
                <a:gd name="connsiteX185" fmla="*/ 147701 w 573638"/>
                <a:gd name="connsiteY185" fmla="*/ 139002 h 770609"/>
                <a:gd name="connsiteX186" fmla="*/ 193384 w 573638"/>
                <a:gd name="connsiteY186" fmla="*/ 184543 h 770609"/>
                <a:gd name="connsiteX187" fmla="*/ 199476 w 573638"/>
                <a:gd name="connsiteY187" fmla="*/ 187111 h 770609"/>
                <a:gd name="connsiteX188" fmla="*/ 224792 w 573638"/>
                <a:gd name="connsiteY188" fmla="*/ 187111 h 770609"/>
                <a:gd name="connsiteX189" fmla="*/ 272379 w 573638"/>
                <a:gd name="connsiteY189" fmla="*/ 234649 h 770609"/>
                <a:gd name="connsiteX190" fmla="*/ 272379 w 573638"/>
                <a:gd name="connsiteY190" fmla="*/ 366805 h 770609"/>
                <a:gd name="connsiteX191" fmla="*/ 251726 w 573638"/>
                <a:gd name="connsiteY191" fmla="*/ 346364 h 770609"/>
                <a:gd name="connsiteX192" fmla="*/ 261244 w 573638"/>
                <a:gd name="connsiteY192" fmla="*/ 336856 h 770609"/>
                <a:gd name="connsiteX193" fmla="*/ 260097 w 573638"/>
                <a:gd name="connsiteY193" fmla="*/ 324539 h 770609"/>
                <a:gd name="connsiteX194" fmla="*/ 248966 w 573638"/>
                <a:gd name="connsiteY194" fmla="*/ 324496 h 770609"/>
                <a:gd name="connsiteX195" fmla="*/ 247444 w 573638"/>
                <a:gd name="connsiteY195" fmla="*/ 326112 h 770609"/>
                <a:gd name="connsiteX196" fmla="*/ 236118 w 573638"/>
                <a:gd name="connsiteY196" fmla="*/ 314798 h 770609"/>
                <a:gd name="connsiteX197" fmla="*/ 223840 w 573638"/>
                <a:gd name="connsiteY197" fmla="*/ 314798 h 770609"/>
                <a:gd name="connsiteX198" fmla="*/ 223811 w 573638"/>
                <a:gd name="connsiteY198" fmla="*/ 327034 h 770609"/>
                <a:gd name="connsiteX199" fmla="*/ 223840 w 573638"/>
                <a:gd name="connsiteY199" fmla="*/ 327063 h 770609"/>
                <a:gd name="connsiteX200" fmla="*/ 235832 w 573638"/>
                <a:gd name="connsiteY200" fmla="*/ 338282 h 770609"/>
                <a:gd name="connsiteX201" fmla="*/ 233548 w 573638"/>
                <a:gd name="connsiteY201" fmla="*/ 340564 h 770609"/>
                <a:gd name="connsiteX202" fmla="*/ 230978 w 573638"/>
                <a:gd name="connsiteY202" fmla="*/ 346649 h 770609"/>
                <a:gd name="connsiteX203" fmla="*/ 233548 w 573638"/>
                <a:gd name="connsiteY203" fmla="*/ 352829 h 770609"/>
                <a:gd name="connsiteX204" fmla="*/ 247729 w 573638"/>
                <a:gd name="connsiteY204" fmla="*/ 366995 h 770609"/>
                <a:gd name="connsiteX205" fmla="*/ 195193 w 573638"/>
                <a:gd name="connsiteY205" fmla="*/ 366995 h 770609"/>
                <a:gd name="connsiteX206" fmla="*/ 183296 w 573638"/>
                <a:gd name="connsiteY206" fmla="*/ 355111 h 770609"/>
                <a:gd name="connsiteX207" fmla="*/ 183296 w 573638"/>
                <a:gd name="connsiteY207" fmla="*/ 307572 h 770609"/>
                <a:gd name="connsiteX208" fmla="*/ 212895 w 573638"/>
                <a:gd name="connsiteY208" fmla="*/ 278004 h 770609"/>
                <a:gd name="connsiteX209" fmla="*/ 232692 w 573638"/>
                <a:gd name="connsiteY209" fmla="*/ 278004 h 770609"/>
                <a:gd name="connsiteX210" fmla="*/ 240210 w 573638"/>
                <a:gd name="connsiteY210" fmla="*/ 273725 h 770609"/>
                <a:gd name="connsiteX211" fmla="*/ 261244 w 573638"/>
                <a:gd name="connsiteY211" fmla="*/ 252713 h 770609"/>
                <a:gd name="connsiteX212" fmla="*/ 261273 w 573638"/>
                <a:gd name="connsiteY212" fmla="*/ 240478 h 770609"/>
                <a:gd name="connsiteX213" fmla="*/ 261244 w 573638"/>
                <a:gd name="connsiteY213" fmla="*/ 240448 h 770609"/>
                <a:gd name="connsiteX214" fmla="*/ 248966 w 573638"/>
                <a:gd name="connsiteY214" fmla="*/ 240448 h 770609"/>
                <a:gd name="connsiteX215" fmla="*/ 241828 w 573638"/>
                <a:gd name="connsiteY215" fmla="*/ 247674 h 770609"/>
                <a:gd name="connsiteX216" fmla="*/ 241828 w 573638"/>
                <a:gd name="connsiteY216" fmla="*/ 237026 h 770609"/>
                <a:gd name="connsiteX217" fmla="*/ 232208 w 573638"/>
                <a:gd name="connsiteY217" fmla="*/ 229237 h 770609"/>
                <a:gd name="connsiteX218" fmla="*/ 224411 w 573638"/>
                <a:gd name="connsiteY218" fmla="*/ 237026 h 770609"/>
                <a:gd name="connsiteX219" fmla="*/ 224411 w 573638"/>
                <a:gd name="connsiteY219" fmla="*/ 260510 h 770609"/>
                <a:gd name="connsiteX220" fmla="*/ 209469 w 573638"/>
                <a:gd name="connsiteY220" fmla="*/ 260510 h 770609"/>
                <a:gd name="connsiteX221" fmla="*/ 203283 w 573638"/>
                <a:gd name="connsiteY221" fmla="*/ 263077 h 770609"/>
                <a:gd name="connsiteX222" fmla="*/ 183486 w 573638"/>
                <a:gd name="connsiteY222" fmla="*/ 282853 h 770609"/>
                <a:gd name="connsiteX223" fmla="*/ 183486 w 573638"/>
                <a:gd name="connsiteY223" fmla="*/ 219246 h 770609"/>
                <a:gd name="connsiteX224" fmla="*/ 194622 w 573638"/>
                <a:gd name="connsiteY224" fmla="*/ 207742 h 770609"/>
                <a:gd name="connsiteX225" fmla="*/ 197096 w 573638"/>
                <a:gd name="connsiteY225" fmla="*/ 201562 h 770609"/>
                <a:gd name="connsiteX226" fmla="*/ 188627 w 573638"/>
                <a:gd name="connsiteY226" fmla="*/ 192910 h 770609"/>
                <a:gd name="connsiteX227" fmla="*/ 188435 w 573638"/>
                <a:gd name="connsiteY227" fmla="*/ 192910 h 770609"/>
                <a:gd name="connsiteX228" fmla="*/ 188435 w 573638"/>
                <a:gd name="connsiteY228" fmla="*/ 192910 h 770609"/>
                <a:gd name="connsiteX229" fmla="*/ 182249 w 573638"/>
                <a:gd name="connsiteY229" fmla="*/ 195382 h 770609"/>
                <a:gd name="connsiteX230" fmla="*/ 168258 w 573638"/>
                <a:gd name="connsiteY230" fmla="*/ 209453 h 770609"/>
                <a:gd name="connsiteX231" fmla="*/ 165689 w 573638"/>
                <a:gd name="connsiteY231" fmla="*/ 215633 h 770609"/>
                <a:gd name="connsiteX232" fmla="*/ 165689 w 573638"/>
                <a:gd name="connsiteY232" fmla="*/ 235980 h 770609"/>
                <a:gd name="connsiteX233" fmla="*/ 156171 w 573638"/>
                <a:gd name="connsiteY233" fmla="*/ 226472 h 770609"/>
                <a:gd name="connsiteX234" fmla="*/ 143894 w 573638"/>
                <a:gd name="connsiteY234" fmla="*/ 226472 h 770609"/>
                <a:gd name="connsiteX235" fmla="*/ 143894 w 573638"/>
                <a:gd name="connsiteY235" fmla="*/ 238737 h 770609"/>
                <a:gd name="connsiteX236" fmla="*/ 166069 w 573638"/>
                <a:gd name="connsiteY236" fmla="*/ 260510 h 770609"/>
                <a:gd name="connsiteX237" fmla="*/ 166069 w 573638"/>
                <a:gd name="connsiteY237" fmla="*/ 297019 h 770609"/>
                <a:gd name="connsiteX238" fmla="*/ 123526 w 573638"/>
                <a:gd name="connsiteY238" fmla="*/ 254520 h 770609"/>
                <a:gd name="connsiteX239" fmla="*/ 123526 w 573638"/>
                <a:gd name="connsiteY239" fmla="*/ 216489 h 770609"/>
                <a:gd name="connsiteX240" fmla="*/ 153316 w 573638"/>
                <a:gd name="connsiteY240" fmla="*/ 186160 h 770609"/>
                <a:gd name="connsiteX241" fmla="*/ 155886 w 573638"/>
                <a:gd name="connsiteY241" fmla="*/ 179980 h 770609"/>
                <a:gd name="connsiteX242" fmla="*/ 155886 w 573638"/>
                <a:gd name="connsiteY242" fmla="*/ 158207 h 770609"/>
                <a:gd name="connsiteX243" fmla="*/ 146265 w 573638"/>
                <a:gd name="connsiteY243" fmla="*/ 150418 h 770609"/>
                <a:gd name="connsiteX244" fmla="*/ 138469 w 573638"/>
                <a:gd name="connsiteY244" fmla="*/ 158207 h 770609"/>
                <a:gd name="connsiteX245" fmla="*/ 138469 w 573638"/>
                <a:gd name="connsiteY245" fmla="*/ 177223 h 770609"/>
                <a:gd name="connsiteX246" fmla="*/ 133329 w 573638"/>
                <a:gd name="connsiteY246" fmla="*/ 182357 h 770609"/>
                <a:gd name="connsiteX247" fmla="*/ 133329 w 573638"/>
                <a:gd name="connsiteY247" fmla="*/ 131301 h 770609"/>
                <a:gd name="connsiteX248" fmla="*/ 130760 w 573638"/>
                <a:gd name="connsiteY248" fmla="*/ 125216 h 770609"/>
                <a:gd name="connsiteX249" fmla="*/ 117054 w 573638"/>
                <a:gd name="connsiteY249" fmla="*/ 111430 h 770609"/>
                <a:gd name="connsiteX250" fmla="*/ 104777 w 573638"/>
                <a:gd name="connsiteY250" fmla="*/ 111430 h 770609"/>
                <a:gd name="connsiteX251" fmla="*/ 104748 w 573638"/>
                <a:gd name="connsiteY251" fmla="*/ 123665 h 770609"/>
                <a:gd name="connsiteX252" fmla="*/ 104777 w 573638"/>
                <a:gd name="connsiteY252" fmla="*/ 123695 h 770609"/>
                <a:gd name="connsiteX253" fmla="*/ 115912 w 573638"/>
                <a:gd name="connsiteY253" fmla="*/ 134914 h 770609"/>
                <a:gd name="connsiteX254" fmla="*/ 115912 w 573638"/>
                <a:gd name="connsiteY254" fmla="*/ 176652 h 770609"/>
                <a:gd name="connsiteX255" fmla="*/ 78889 w 573638"/>
                <a:gd name="connsiteY255" fmla="*/ 139572 h 770609"/>
                <a:gd name="connsiteX256" fmla="*/ 72703 w 573638"/>
                <a:gd name="connsiteY256" fmla="*/ 137100 h 770609"/>
                <a:gd name="connsiteX257" fmla="*/ 72703 w 573638"/>
                <a:gd name="connsiteY257" fmla="*/ 137100 h 770609"/>
                <a:gd name="connsiteX258" fmla="*/ 66612 w 573638"/>
                <a:gd name="connsiteY258" fmla="*/ 139572 h 770609"/>
                <a:gd name="connsiteX259" fmla="*/ 64042 w 573638"/>
                <a:gd name="connsiteY259" fmla="*/ 145752 h 770609"/>
                <a:gd name="connsiteX260" fmla="*/ 66612 w 573638"/>
                <a:gd name="connsiteY260" fmla="*/ 151837 h 770609"/>
                <a:gd name="connsiteX261" fmla="*/ 114865 w 573638"/>
                <a:gd name="connsiteY261" fmla="*/ 200041 h 770609"/>
                <a:gd name="connsiteX262" fmla="*/ 108489 w 573638"/>
                <a:gd name="connsiteY262" fmla="*/ 206411 h 770609"/>
                <a:gd name="connsiteX263" fmla="*/ 105919 w 573638"/>
                <a:gd name="connsiteY263" fmla="*/ 212971 h 770609"/>
                <a:gd name="connsiteX264" fmla="*/ 105919 w 573638"/>
                <a:gd name="connsiteY264" fmla="*/ 254520 h 770609"/>
                <a:gd name="connsiteX265" fmla="*/ 98971 w 573638"/>
                <a:gd name="connsiteY265" fmla="*/ 261555 h 770609"/>
                <a:gd name="connsiteX266" fmla="*/ 93832 w 573638"/>
                <a:gd name="connsiteY266" fmla="*/ 256421 h 770609"/>
                <a:gd name="connsiteX267" fmla="*/ 93832 w 573638"/>
                <a:gd name="connsiteY267" fmla="*/ 211260 h 770609"/>
                <a:gd name="connsiteX268" fmla="*/ 91262 w 573638"/>
                <a:gd name="connsiteY268" fmla="*/ 205080 h 770609"/>
                <a:gd name="connsiteX269" fmla="*/ 68325 w 573638"/>
                <a:gd name="connsiteY269" fmla="*/ 182167 h 770609"/>
                <a:gd name="connsiteX270" fmla="*/ 56048 w 573638"/>
                <a:gd name="connsiteY270" fmla="*/ 182167 h 770609"/>
                <a:gd name="connsiteX271" fmla="*/ 53478 w 573638"/>
                <a:gd name="connsiteY271" fmla="*/ 188251 h 770609"/>
                <a:gd name="connsiteX272" fmla="*/ 56048 w 573638"/>
                <a:gd name="connsiteY272" fmla="*/ 194431 h 770609"/>
                <a:gd name="connsiteX273" fmla="*/ 76415 w 573638"/>
                <a:gd name="connsiteY273" fmla="*/ 214683 h 770609"/>
                <a:gd name="connsiteX274" fmla="*/ 76415 w 573638"/>
                <a:gd name="connsiteY274" fmla="*/ 238832 h 770609"/>
                <a:gd name="connsiteX275" fmla="*/ 61853 w 573638"/>
                <a:gd name="connsiteY275" fmla="*/ 224190 h 770609"/>
                <a:gd name="connsiteX276" fmla="*/ 55667 w 573638"/>
                <a:gd name="connsiteY276" fmla="*/ 221623 h 770609"/>
                <a:gd name="connsiteX277" fmla="*/ 55667 w 573638"/>
                <a:gd name="connsiteY277" fmla="*/ 221623 h 770609"/>
                <a:gd name="connsiteX278" fmla="*/ 49480 w 573638"/>
                <a:gd name="connsiteY278" fmla="*/ 224190 h 770609"/>
                <a:gd name="connsiteX279" fmla="*/ 49480 w 573638"/>
                <a:gd name="connsiteY279" fmla="*/ 236455 h 770609"/>
                <a:gd name="connsiteX280" fmla="*/ 92785 w 573638"/>
                <a:gd name="connsiteY280" fmla="*/ 279715 h 770609"/>
                <a:gd name="connsiteX281" fmla="*/ 105062 w 573638"/>
                <a:gd name="connsiteY281" fmla="*/ 279715 h 770609"/>
                <a:gd name="connsiteX282" fmla="*/ 114580 w 573638"/>
                <a:gd name="connsiteY282" fmla="*/ 270207 h 770609"/>
                <a:gd name="connsiteX283" fmla="*/ 166069 w 573638"/>
                <a:gd name="connsiteY283" fmla="*/ 321549 h 770609"/>
                <a:gd name="connsiteX284" fmla="*/ 166069 w 573638"/>
                <a:gd name="connsiteY284" fmla="*/ 354825 h 770609"/>
                <a:gd name="connsiteX285" fmla="*/ 150461 w 573638"/>
                <a:gd name="connsiteY285" fmla="*/ 370418 h 770609"/>
                <a:gd name="connsiteX286" fmla="*/ 139135 w 573638"/>
                <a:gd name="connsiteY286" fmla="*/ 359104 h 770609"/>
                <a:gd name="connsiteX287" fmla="*/ 154268 w 573638"/>
                <a:gd name="connsiteY287" fmla="*/ 343987 h 770609"/>
                <a:gd name="connsiteX288" fmla="*/ 154297 w 573638"/>
                <a:gd name="connsiteY288" fmla="*/ 331751 h 770609"/>
                <a:gd name="connsiteX289" fmla="*/ 154268 w 573638"/>
                <a:gd name="connsiteY289" fmla="*/ 331722 h 770609"/>
                <a:gd name="connsiteX290" fmla="*/ 141990 w 573638"/>
                <a:gd name="connsiteY290" fmla="*/ 331722 h 770609"/>
                <a:gd name="connsiteX291" fmla="*/ 126857 w 573638"/>
                <a:gd name="connsiteY291" fmla="*/ 346839 h 770609"/>
                <a:gd name="connsiteX292" fmla="*/ 117340 w 573638"/>
                <a:gd name="connsiteY292" fmla="*/ 337331 h 770609"/>
                <a:gd name="connsiteX293" fmla="*/ 128000 w 573638"/>
                <a:gd name="connsiteY293" fmla="*/ 325922 h 770609"/>
                <a:gd name="connsiteX294" fmla="*/ 130569 w 573638"/>
                <a:gd name="connsiteY294" fmla="*/ 319742 h 770609"/>
                <a:gd name="connsiteX295" fmla="*/ 130569 w 573638"/>
                <a:gd name="connsiteY295" fmla="*/ 301868 h 770609"/>
                <a:gd name="connsiteX296" fmla="*/ 120949 w 573638"/>
                <a:gd name="connsiteY296" fmla="*/ 294079 h 770609"/>
                <a:gd name="connsiteX297" fmla="*/ 113152 w 573638"/>
                <a:gd name="connsiteY297" fmla="*/ 301868 h 770609"/>
                <a:gd name="connsiteX298" fmla="*/ 113152 w 573638"/>
                <a:gd name="connsiteY298" fmla="*/ 316224 h 770609"/>
                <a:gd name="connsiteX299" fmla="*/ 101065 w 573638"/>
                <a:gd name="connsiteY299" fmla="*/ 328775 h 770609"/>
                <a:gd name="connsiteX300" fmla="*/ 86884 w 573638"/>
                <a:gd name="connsiteY300" fmla="*/ 328775 h 770609"/>
                <a:gd name="connsiteX301" fmla="*/ 49671 w 573638"/>
                <a:gd name="connsiteY301" fmla="*/ 291600 h 770609"/>
                <a:gd name="connsiteX302" fmla="*/ 37393 w 573638"/>
                <a:gd name="connsiteY302" fmla="*/ 291600 h 770609"/>
                <a:gd name="connsiteX303" fmla="*/ 37364 w 573638"/>
                <a:gd name="connsiteY303" fmla="*/ 303835 h 770609"/>
                <a:gd name="connsiteX304" fmla="*/ 37393 w 573638"/>
                <a:gd name="connsiteY304" fmla="*/ 303864 h 770609"/>
                <a:gd name="connsiteX305" fmla="*/ 77176 w 573638"/>
                <a:gd name="connsiteY305" fmla="*/ 343606 h 770609"/>
                <a:gd name="connsiteX306" fmla="*/ 83363 w 573638"/>
                <a:gd name="connsiteY306" fmla="*/ 346173 h 770609"/>
                <a:gd name="connsiteX307" fmla="*/ 101065 w 573638"/>
                <a:gd name="connsiteY307" fmla="*/ 346174 h 770609"/>
                <a:gd name="connsiteX308" fmla="*/ 137993 w 573638"/>
                <a:gd name="connsiteY308" fmla="*/ 383063 h 770609"/>
                <a:gd name="connsiteX309" fmla="*/ 122860 w 573638"/>
                <a:gd name="connsiteY309" fmla="*/ 398180 h 770609"/>
                <a:gd name="connsiteX310" fmla="*/ 57761 w 573638"/>
                <a:gd name="connsiteY310" fmla="*/ 333148 h 770609"/>
                <a:gd name="connsiteX311" fmla="*/ 45388 w 573638"/>
                <a:gd name="connsiteY311" fmla="*/ 333148 h 770609"/>
                <a:gd name="connsiteX312" fmla="*/ 35871 w 573638"/>
                <a:gd name="connsiteY312" fmla="*/ 342656 h 770609"/>
                <a:gd name="connsiteX313" fmla="*/ 14837 w 573638"/>
                <a:gd name="connsiteY313" fmla="*/ 321644 h 770609"/>
                <a:gd name="connsiteX314" fmla="*/ 8746 w 573638"/>
                <a:gd name="connsiteY314" fmla="*/ 319172 h 770609"/>
                <a:gd name="connsiteX315" fmla="*/ 8746 w 573638"/>
                <a:gd name="connsiteY315" fmla="*/ 319172 h 770609"/>
                <a:gd name="connsiteX316" fmla="*/ 2559 w 573638"/>
                <a:gd name="connsiteY316" fmla="*/ 321644 h 770609"/>
                <a:gd name="connsiteX317" fmla="*/ 2559 w 573638"/>
                <a:gd name="connsiteY317" fmla="*/ 334004 h 770609"/>
                <a:gd name="connsiteX318" fmla="*/ 23593 w 573638"/>
                <a:gd name="connsiteY318" fmla="*/ 354921 h 770609"/>
                <a:gd name="connsiteX319" fmla="*/ 18168 w 573638"/>
                <a:gd name="connsiteY319" fmla="*/ 360340 h 770609"/>
                <a:gd name="connsiteX320" fmla="*/ 18168 w 573638"/>
                <a:gd name="connsiteY320" fmla="*/ 372700 h 770609"/>
                <a:gd name="connsiteX321" fmla="*/ 30416 w 573638"/>
                <a:gd name="connsiteY321" fmla="*/ 372729 h 770609"/>
                <a:gd name="connsiteX322" fmla="*/ 30446 w 573638"/>
                <a:gd name="connsiteY322" fmla="*/ 372700 h 770609"/>
                <a:gd name="connsiteX323" fmla="*/ 51860 w 573638"/>
                <a:gd name="connsiteY323" fmla="*/ 351213 h 770609"/>
                <a:gd name="connsiteX324" fmla="*/ 116959 w 573638"/>
                <a:gd name="connsiteY324" fmla="*/ 416245 h 770609"/>
                <a:gd name="connsiteX325" fmla="*/ 129332 w 573638"/>
                <a:gd name="connsiteY325" fmla="*/ 416245 h 770609"/>
                <a:gd name="connsiteX326" fmla="*/ 174825 w 573638"/>
                <a:gd name="connsiteY326" fmla="*/ 370703 h 770609"/>
                <a:gd name="connsiteX327" fmla="*/ 185675 w 573638"/>
                <a:gd name="connsiteY327" fmla="*/ 381542 h 770609"/>
                <a:gd name="connsiteX328" fmla="*/ 191862 w 573638"/>
                <a:gd name="connsiteY328" fmla="*/ 384109 h 770609"/>
                <a:gd name="connsiteX329" fmla="*/ 265432 w 573638"/>
                <a:gd name="connsiteY329" fmla="*/ 384109 h 770609"/>
                <a:gd name="connsiteX330" fmla="*/ 272189 w 573638"/>
                <a:gd name="connsiteY330" fmla="*/ 390955 h 770609"/>
                <a:gd name="connsiteX331" fmla="*/ 272189 w 573638"/>
                <a:gd name="connsiteY331" fmla="*/ 592136 h 770609"/>
                <a:gd name="connsiteX332" fmla="*/ 210897 w 573638"/>
                <a:gd name="connsiteY332" fmla="*/ 530812 h 770609"/>
                <a:gd name="connsiteX333" fmla="*/ 210897 w 573638"/>
                <a:gd name="connsiteY333" fmla="*/ 482323 h 770609"/>
                <a:gd name="connsiteX334" fmla="*/ 210897 w 573638"/>
                <a:gd name="connsiteY334" fmla="*/ 482323 h 770609"/>
                <a:gd name="connsiteX335" fmla="*/ 225553 w 573638"/>
                <a:gd name="connsiteY335" fmla="*/ 496965 h 770609"/>
                <a:gd name="connsiteX336" fmla="*/ 237831 w 573638"/>
                <a:gd name="connsiteY336" fmla="*/ 496965 h 770609"/>
                <a:gd name="connsiteX337" fmla="*/ 254582 w 573638"/>
                <a:gd name="connsiteY337" fmla="*/ 480231 h 770609"/>
                <a:gd name="connsiteX338" fmla="*/ 254611 w 573638"/>
                <a:gd name="connsiteY338" fmla="*/ 467996 h 770609"/>
                <a:gd name="connsiteX339" fmla="*/ 254582 w 573638"/>
                <a:gd name="connsiteY339" fmla="*/ 467967 h 770609"/>
                <a:gd name="connsiteX340" fmla="*/ 248491 w 573638"/>
                <a:gd name="connsiteY340" fmla="*/ 465400 h 770609"/>
                <a:gd name="connsiteX341" fmla="*/ 248491 w 573638"/>
                <a:gd name="connsiteY341" fmla="*/ 465400 h 770609"/>
                <a:gd name="connsiteX342" fmla="*/ 242304 w 573638"/>
                <a:gd name="connsiteY342" fmla="*/ 467967 h 770609"/>
                <a:gd name="connsiteX343" fmla="*/ 231740 w 573638"/>
                <a:gd name="connsiteY343" fmla="*/ 478615 h 770609"/>
                <a:gd name="connsiteX344" fmla="*/ 219557 w 573638"/>
                <a:gd name="connsiteY344" fmla="*/ 466445 h 770609"/>
                <a:gd name="connsiteX345" fmla="*/ 219557 w 573638"/>
                <a:gd name="connsiteY345" fmla="*/ 425087 h 770609"/>
                <a:gd name="connsiteX346" fmla="*/ 233834 w 573638"/>
                <a:gd name="connsiteY346" fmla="*/ 410921 h 770609"/>
                <a:gd name="connsiteX347" fmla="*/ 245064 w 573638"/>
                <a:gd name="connsiteY347" fmla="*/ 410921 h 770609"/>
                <a:gd name="connsiteX348" fmla="*/ 252861 w 573638"/>
                <a:gd name="connsiteY348" fmla="*/ 401310 h 770609"/>
                <a:gd name="connsiteX349" fmla="*/ 245064 w 573638"/>
                <a:gd name="connsiteY349" fmla="*/ 393522 h 770609"/>
                <a:gd name="connsiteX350" fmla="*/ 230217 w 573638"/>
                <a:gd name="connsiteY350" fmla="*/ 393522 h 770609"/>
                <a:gd name="connsiteX351" fmla="*/ 224031 w 573638"/>
                <a:gd name="connsiteY351" fmla="*/ 396089 h 770609"/>
                <a:gd name="connsiteX352" fmla="*/ 216512 w 573638"/>
                <a:gd name="connsiteY352" fmla="*/ 403505 h 770609"/>
                <a:gd name="connsiteX353" fmla="*/ 206328 w 573638"/>
                <a:gd name="connsiteY353" fmla="*/ 393236 h 770609"/>
                <a:gd name="connsiteX354" fmla="*/ 193955 w 573638"/>
                <a:gd name="connsiteY354" fmla="*/ 393740 h 770609"/>
                <a:gd name="connsiteX355" fmla="*/ 193955 w 573638"/>
                <a:gd name="connsiteY355" fmla="*/ 405596 h 770609"/>
                <a:gd name="connsiteX356" fmla="*/ 202140 w 573638"/>
                <a:gd name="connsiteY356" fmla="*/ 413678 h 770609"/>
                <a:gd name="connsiteX357" fmla="*/ 202140 w 573638"/>
                <a:gd name="connsiteY357" fmla="*/ 420809 h 770609"/>
                <a:gd name="connsiteX358" fmla="*/ 201474 w 573638"/>
                <a:gd name="connsiteY358" fmla="*/ 422140 h 770609"/>
                <a:gd name="connsiteX359" fmla="*/ 202140 w 573638"/>
                <a:gd name="connsiteY359" fmla="*/ 422805 h 770609"/>
                <a:gd name="connsiteX360" fmla="*/ 202140 w 573638"/>
                <a:gd name="connsiteY360" fmla="*/ 466445 h 770609"/>
                <a:gd name="connsiteX361" fmla="*/ 195954 w 573638"/>
                <a:gd name="connsiteY361" fmla="*/ 472625 h 770609"/>
                <a:gd name="connsiteX362" fmla="*/ 193384 w 573638"/>
                <a:gd name="connsiteY362" fmla="*/ 478710 h 770609"/>
                <a:gd name="connsiteX363" fmla="*/ 193384 w 573638"/>
                <a:gd name="connsiteY363" fmla="*/ 513508 h 770609"/>
                <a:gd name="connsiteX364" fmla="*/ 162548 w 573638"/>
                <a:gd name="connsiteY364" fmla="*/ 482608 h 770609"/>
                <a:gd name="connsiteX365" fmla="*/ 171494 w 573638"/>
                <a:gd name="connsiteY365" fmla="*/ 473671 h 770609"/>
                <a:gd name="connsiteX366" fmla="*/ 173969 w 573638"/>
                <a:gd name="connsiteY366" fmla="*/ 467491 h 770609"/>
                <a:gd name="connsiteX367" fmla="*/ 173969 w 573638"/>
                <a:gd name="connsiteY367" fmla="*/ 437922 h 770609"/>
                <a:gd name="connsiteX368" fmla="*/ 171494 w 573638"/>
                <a:gd name="connsiteY368" fmla="*/ 431742 h 770609"/>
                <a:gd name="connsiteX369" fmla="*/ 156552 w 573638"/>
                <a:gd name="connsiteY369" fmla="*/ 417291 h 770609"/>
                <a:gd name="connsiteX370" fmla="*/ 150366 w 573638"/>
                <a:gd name="connsiteY370" fmla="*/ 414819 h 770609"/>
                <a:gd name="connsiteX371" fmla="*/ 150366 w 573638"/>
                <a:gd name="connsiteY371" fmla="*/ 414819 h 770609"/>
                <a:gd name="connsiteX372" fmla="*/ 141705 w 573638"/>
                <a:gd name="connsiteY372" fmla="*/ 423280 h 770609"/>
                <a:gd name="connsiteX373" fmla="*/ 141705 w 573638"/>
                <a:gd name="connsiteY373" fmla="*/ 423471 h 770609"/>
                <a:gd name="connsiteX374" fmla="*/ 144179 w 573638"/>
                <a:gd name="connsiteY374" fmla="*/ 429651 h 770609"/>
                <a:gd name="connsiteX375" fmla="*/ 156171 w 573638"/>
                <a:gd name="connsiteY375" fmla="*/ 441535 h 770609"/>
                <a:gd name="connsiteX376" fmla="*/ 156171 w 573638"/>
                <a:gd name="connsiteY376" fmla="*/ 463973 h 770609"/>
                <a:gd name="connsiteX377" fmla="*/ 146178 w 573638"/>
                <a:gd name="connsiteY377" fmla="*/ 473481 h 770609"/>
                <a:gd name="connsiteX378" fmla="*/ 87360 w 573638"/>
                <a:gd name="connsiteY378" fmla="*/ 473481 h 770609"/>
                <a:gd name="connsiteX379" fmla="*/ 87360 w 573638"/>
                <a:gd name="connsiteY379" fmla="*/ 423851 h 770609"/>
                <a:gd name="connsiteX380" fmla="*/ 84790 w 573638"/>
                <a:gd name="connsiteY380" fmla="*/ 417766 h 770609"/>
                <a:gd name="connsiteX381" fmla="*/ 54144 w 573638"/>
                <a:gd name="connsiteY381" fmla="*/ 387152 h 770609"/>
                <a:gd name="connsiteX382" fmla="*/ 41867 w 573638"/>
                <a:gd name="connsiteY382" fmla="*/ 387152 h 770609"/>
                <a:gd name="connsiteX383" fmla="*/ 41867 w 573638"/>
                <a:gd name="connsiteY383" fmla="*/ 399416 h 770609"/>
                <a:gd name="connsiteX384" fmla="*/ 70419 w 573638"/>
                <a:gd name="connsiteY384" fmla="*/ 427464 h 770609"/>
                <a:gd name="connsiteX385" fmla="*/ 70419 w 573638"/>
                <a:gd name="connsiteY385" fmla="*/ 467967 h 770609"/>
                <a:gd name="connsiteX386" fmla="*/ 47292 w 573638"/>
                <a:gd name="connsiteY386" fmla="*/ 444958 h 770609"/>
                <a:gd name="connsiteX387" fmla="*/ 35043 w 573638"/>
                <a:gd name="connsiteY387" fmla="*/ 444929 h 770609"/>
                <a:gd name="connsiteX388" fmla="*/ 35014 w 573638"/>
                <a:gd name="connsiteY388" fmla="*/ 444958 h 770609"/>
                <a:gd name="connsiteX389" fmla="*/ 35014 w 573638"/>
                <a:gd name="connsiteY389" fmla="*/ 457223 h 770609"/>
                <a:gd name="connsiteX390" fmla="*/ 66612 w 573638"/>
                <a:gd name="connsiteY390" fmla="*/ 488788 h 770609"/>
                <a:gd name="connsiteX391" fmla="*/ 72798 w 573638"/>
                <a:gd name="connsiteY391" fmla="*/ 491260 h 770609"/>
                <a:gd name="connsiteX392" fmla="*/ 146654 w 573638"/>
                <a:gd name="connsiteY392" fmla="*/ 491260 h 770609"/>
                <a:gd name="connsiteX393" fmla="*/ 157504 w 573638"/>
                <a:gd name="connsiteY393" fmla="*/ 502194 h 770609"/>
                <a:gd name="connsiteX394" fmla="*/ 122860 w 573638"/>
                <a:gd name="connsiteY394" fmla="*/ 536802 h 770609"/>
                <a:gd name="connsiteX395" fmla="*/ 108965 w 573638"/>
                <a:gd name="connsiteY395" fmla="*/ 536802 h 770609"/>
                <a:gd name="connsiteX396" fmla="*/ 99344 w 573638"/>
                <a:gd name="connsiteY396" fmla="*/ 544591 h 770609"/>
                <a:gd name="connsiteX397" fmla="*/ 107141 w 573638"/>
                <a:gd name="connsiteY397" fmla="*/ 554201 h 770609"/>
                <a:gd name="connsiteX398" fmla="*/ 108965 w 573638"/>
                <a:gd name="connsiteY398" fmla="*/ 554201 h 770609"/>
                <a:gd name="connsiteX399" fmla="*/ 126286 w 573638"/>
                <a:gd name="connsiteY399" fmla="*/ 554201 h 770609"/>
                <a:gd name="connsiteX400" fmla="*/ 132473 w 573638"/>
                <a:gd name="connsiteY400" fmla="*/ 551634 h 770609"/>
                <a:gd name="connsiteX401" fmla="*/ 169686 w 573638"/>
                <a:gd name="connsiteY401" fmla="*/ 514459 h 770609"/>
                <a:gd name="connsiteX402" fmla="*/ 271903 w 573638"/>
                <a:gd name="connsiteY402" fmla="*/ 616666 h 770609"/>
                <a:gd name="connsiteX403" fmla="*/ 271903 w 573638"/>
                <a:gd name="connsiteY403" fmla="*/ 634731 h 770609"/>
                <a:gd name="connsiteX404" fmla="*/ 266574 w 573638"/>
                <a:gd name="connsiteY404" fmla="*/ 765081 h 770609"/>
                <a:gd name="connsiteX405" fmla="*/ 267430 w 573638"/>
                <a:gd name="connsiteY405" fmla="*/ 768979 h 770609"/>
                <a:gd name="connsiteX406" fmla="*/ 268192 w 573638"/>
                <a:gd name="connsiteY406" fmla="*/ 770500 h 770609"/>
                <a:gd name="connsiteX407" fmla="*/ 270000 w 573638"/>
                <a:gd name="connsiteY407" fmla="*/ 770500 h 770609"/>
                <a:gd name="connsiteX408" fmla="*/ 275711 w 573638"/>
                <a:gd name="connsiteY408" fmla="*/ 770500 h 770609"/>
                <a:gd name="connsiteX409" fmla="*/ 283896 w 573638"/>
                <a:gd name="connsiteY409" fmla="*/ 770500 h 770609"/>
                <a:gd name="connsiteX410" fmla="*/ 295412 w 573638"/>
                <a:gd name="connsiteY410" fmla="*/ 770500 h 770609"/>
                <a:gd name="connsiteX411" fmla="*/ 300741 w 573638"/>
                <a:gd name="connsiteY411" fmla="*/ 770500 h 770609"/>
                <a:gd name="connsiteX412" fmla="*/ 302835 w 573638"/>
                <a:gd name="connsiteY412" fmla="*/ 770500 h 770609"/>
                <a:gd name="connsiteX413" fmla="*/ 303501 w 573638"/>
                <a:gd name="connsiteY413" fmla="*/ 768503 h 770609"/>
                <a:gd name="connsiteX414" fmla="*/ 303977 w 573638"/>
                <a:gd name="connsiteY414" fmla="*/ 765081 h 770609"/>
                <a:gd name="connsiteX415" fmla="*/ 298838 w 573638"/>
                <a:gd name="connsiteY415" fmla="*/ 612958 h 770609"/>
                <a:gd name="connsiteX416" fmla="*/ 298838 w 573638"/>
                <a:gd name="connsiteY416" fmla="*/ 489359 h 770609"/>
                <a:gd name="connsiteX417" fmla="*/ 338335 w 573638"/>
                <a:gd name="connsiteY417" fmla="*/ 449807 h 770609"/>
                <a:gd name="connsiteX418" fmla="*/ 366888 w 573638"/>
                <a:gd name="connsiteY418" fmla="*/ 478330 h 770609"/>
                <a:gd name="connsiteX419" fmla="*/ 340144 w 573638"/>
                <a:gd name="connsiteY419" fmla="*/ 505046 h 770609"/>
                <a:gd name="connsiteX420" fmla="*/ 340114 w 573638"/>
                <a:gd name="connsiteY420" fmla="*/ 517282 h 770609"/>
                <a:gd name="connsiteX421" fmla="*/ 340144 w 573638"/>
                <a:gd name="connsiteY421" fmla="*/ 517311 h 770609"/>
                <a:gd name="connsiteX422" fmla="*/ 351279 w 573638"/>
                <a:gd name="connsiteY422" fmla="*/ 528435 h 770609"/>
                <a:gd name="connsiteX423" fmla="*/ 339287 w 573638"/>
                <a:gd name="connsiteY423" fmla="*/ 540320 h 770609"/>
                <a:gd name="connsiteX424" fmla="*/ 336717 w 573638"/>
                <a:gd name="connsiteY424" fmla="*/ 546500 h 770609"/>
                <a:gd name="connsiteX425" fmla="*/ 345668 w 573638"/>
                <a:gd name="connsiteY425" fmla="*/ 555048 h 770609"/>
                <a:gd name="connsiteX426" fmla="*/ 351565 w 573638"/>
                <a:gd name="connsiteY426" fmla="*/ 552585 h 770609"/>
                <a:gd name="connsiteX427" fmla="*/ 369648 w 573638"/>
                <a:gd name="connsiteY427" fmla="*/ 534520 h 770609"/>
                <a:gd name="connsiteX428" fmla="*/ 369677 w 573638"/>
                <a:gd name="connsiteY428" fmla="*/ 522284 h 770609"/>
                <a:gd name="connsiteX429" fmla="*/ 369648 w 573638"/>
                <a:gd name="connsiteY429" fmla="*/ 522255 h 770609"/>
                <a:gd name="connsiteX430" fmla="*/ 358608 w 573638"/>
                <a:gd name="connsiteY430" fmla="*/ 511226 h 770609"/>
                <a:gd name="connsiteX431" fmla="*/ 379260 w 573638"/>
                <a:gd name="connsiteY431" fmla="*/ 490595 h 770609"/>
                <a:gd name="connsiteX432" fmla="*/ 406290 w 573638"/>
                <a:gd name="connsiteY432" fmla="*/ 517692 h 770609"/>
                <a:gd name="connsiteX433" fmla="*/ 406290 w 573638"/>
                <a:gd name="connsiteY433" fmla="*/ 537943 h 770609"/>
                <a:gd name="connsiteX434" fmla="*/ 408860 w 573638"/>
                <a:gd name="connsiteY434" fmla="*/ 544123 h 770609"/>
                <a:gd name="connsiteX435" fmla="*/ 430559 w 573638"/>
                <a:gd name="connsiteY435" fmla="*/ 565800 h 770609"/>
                <a:gd name="connsiteX436" fmla="*/ 442837 w 573638"/>
                <a:gd name="connsiteY436" fmla="*/ 565800 h 770609"/>
                <a:gd name="connsiteX437" fmla="*/ 442866 w 573638"/>
                <a:gd name="connsiteY437" fmla="*/ 553565 h 770609"/>
                <a:gd name="connsiteX438" fmla="*/ 442837 w 573638"/>
                <a:gd name="connsiteY438" fmla="*/ 553535 h 770609"/>
                <a:gd name="connsiteX439" fmla="*/ 423802 w 573638"/>
                <a:gd name="connsiteY439" fmla="*/ 534520 h 770609"/>
                <a:gd name="connsiteX440" fmla="*/ 423802 w 573638"/>
                <a:gd name="connsiteY440" fmla="*/ 527104 h 770609"/>
                <a:gd name="connsiteX441" fmla="*/ 436841 w 573638"/>
                <a:gd name="connsiteY441" fmla="*/ 527104 h 770609"/>
                <a:gd name="connsiteX442" fmla="*/ 442932 w 573638"/>
                <a:gd name="connsiteY442" fmla="*/ 524632 h 770609"/>
                <a:gd name="connsiteX443" fmla="*/ 498800 w 573638"/>
                <a:gd name="connsiteY443" fmla="*/ 468822 h 770609"/>
                <a:gd name="connsiteX444" fmla="*/ 498829 w 573638"/>
                <a:gd name="connsiteY444" fmla="*/ 456587 h 770609"/>
                <a:gd name="connsiteX445" fmla="*/ 498800 w 573638"/>
                <a:gd name="connsiteY445" fmla="*/ 456557 h 770609"/>
                <a:gd name="connsiteX446" fmla="*/ 492709 w 573638"/>
                <a:gd name="connsiteY446" fmla="*/ 453990 h 770609"/>
                <a:gd name="connsiteX447" fmla="*/ 492709 w 573638"/>
                <a:gd name="connsiteY447" fmla="*/ 453990 h 770609"/>
                <a:gd name="connsiteX448" fmla="*/ 486617 w 573638"/>
                <a:gd name="connsiteY448" fmla="*/ 456557 h 770609"/>
                <a:gd name="connsiteX449" fmla="*/ 457494 w 573638"/>
                <a:gd name="connsiteY449" fmla="*/ 485651 h 770609"/>
                <a:gd name="connsiteX450" fmla="*/ 451403 w 573638"/>
                <a:gd name="connsiteY450" fmla="*/ 479566 h 770609"/>
                <a:gd name="connsiteX451" fmla="*/ 451974 w 573638"/>
                <a:gd name="connsiteY451" fmla="*/ 479566 h 770609"/>
                <a:gd name="connsiteX452" fmla="*/ 465013 w 573638"/>
                <a:gd name="connsiteY452" fmla="*/ 466445 h 770609"/>
                <a:gd name="connsiteX453" fmla="*/ 467583 w 573638"/>
                <a:gd name="connsiteY453" fmla="*/ 460360 h 770609"/>
                <a:gd name="connsiteX454" fmla="*/ 467582 w 573638"/>
                <a:gd name="connsiteY454" fmla="*/ 449427 h 770609"/>
                <a:gd name="connsiteX455" fmla="*/ 459786 w 573638"/>
                <a:gd name="connsiteY455" fmla="*/ 439816 h 770609"/>
                <a:gd name="connsiteX456" fmla="*/ 450165 w 573638"/>
                <a:gd name="connsiteY456" fmla="*/ 447605 h 770609"/>
                <a:gd name="connsiteX457" fmla="*/ 450165 w 573638"/>
                <a:gd name="connsiteY457" fmla="*/ 449427 h 770609"/>
                <a:gd name="connsiteX458" fmla="*/ 450166 w 573638"/>
                <a:gd name="connsiteY458" fmla="*/ 456748 h 770609"/>
                <a:gd name="connsiteX459" fmla="*/ 445597 w 573638"/>
                <a:gd name="connsiteY459" fmla="*/ 461311 h 770609"/>
                <a:gd name="connsiteX460" fmla="*/ 445597 w 573638"/>
                <a:gd name="connsiteY460" fmla="*/ 427274 h 770609"/>
                <a:gd name="connsiteX461" fmla="*/ 451593 w 573638"/>
                <a:gd name="connsiteY461" fmla="*/ 421284 h 770609"/>
                <a:gd name="connsiteX462" fmla="*/ 451593 w 573638"/>
                <a:gd name="connsiteY462" fmla="*/ 409019 h 770609"/>
                <a:gd name="connsiteX463" fmla="*/ 439220 w 573638"/>
                <a:gd name="connsiteY463" fmla="*/ 409019 h 770609"/>
                <a:gd name="connsiteX464" fmla="*/ 430750 w 573638"/>
                <a:gd name="connsiteY464" fmla="*/ 417576 h 770609"/>
                <a:gd name="connsiteX465" fmla="*/ 428180 w 573638"/>
                <a:gd name="connsiteY465" fmla="*/ 423661 h 770609"/>
                <a:gd name="connsiteX466" fmla="*/ 428180 w 573638"/>
                <a:gd name="connsiteY466" fmla="*/ 456843 h 770609"/>
                <a:gd name="connsiteX467" fmla="*/ 422279 w 573638"/>
                <a:gd name="connsiteY467" fmla="*/ 450948 h 770609"/>
                <a:gd name="connsiteX468" fmla="*/ 422279 w 573638"/>
                <a:gd name="connsiteY468" fmla="*/ 437447 h 770609"/>
                <a:gd name="connsiteX469" fmla="*/ 413618 w 573638"/>
                <a:gd name="connsiteY469" fmla="*/ 428795 h 770609"/>
                <a:gd name="connsiteX470" fmla="*/ 404957 w 573638"/>
                <a:gd name="connsiteY470" fmla="*/ 437447 h 770609"/>
                <a:gd name="connsiteX471" fmla="*/ 404958 w 573638"/>
                <a:gd name="connsiteY471" fmla="*/ 454561 h 770609"/>
                <a:gd name="connsiteX472" fmla="*/ 407432 w 573638"/>
                <a:gd name="connsiteY472" fmla="*/ 460646 h 770609"/>
                <a:gd name="connsiteX473" fmla="*/ 445502 w 573638"/>
                <a:gd name="connsiteY473" fmla="*/ 498676 h 770609"/>
                <a:gd name="connsiteX474" fmla="*/ 433605 w 573638"/>
                <a:gd name="connsiteY474" fmla="*/ 510561 h 770609"/>
                <a:gd name="connsiteX475" fmla="*/ 423041 w 573638"/>
                <a:gd name="connsiteY475" fmla="*/ 510561 h 770609"/>
                <a:gd name="connsiteX476" fmla="*/ 421613 w 573638"/>
                <a:gd name="connsiteY476" fmla="*/ 508659 h 770609"/>
                <a:gd name="connsiteX477" fmla="*/ 351279 w 573638"/>
                <a:gd name="connsiteY477" fmla="*/ 438398 h 770609"/>
                <a:gd name="connsiteX478" fmla="*/ 373360 w 573638"/>
                <a:gd name="connsiteY478" fmla="*/ 416340 h 770609"/>
                <a:gd name="connsiteX479" fmla="*/ 415522 w 573638"/>
                <a:gd name="connsiteY479" fmla="*/ 416340 h 770609"/>
                <a:gd name="connsiteX480" fmla="*/ 421613 w 573638"/>
                <a:gd name="connsiteY480" fmla="*/ 413773 h 770609"/>
                <a:gd name="connsiteX481" fmla="*/ 443694 w 573638"/>
                <a:gd name="connsiteY481" fmla="*/ 391715 h 770609"/>
                <a:gd name="connsiteX482" fmla="*/ 490615 w 573638"/>
                <a:gd name="connsiteY482" fmla="*/ 438683 h 770609"/>
                <a:gd name="connsiteX483" fmla="*/ 496801 w 573638"/>
                <a:gd name="connsiteY483" fmla="*/ 441250 h 770609"/>
                <a:gd name="connsiteX484" fmla="*/ 544864 w 573638"/>
                <a:gd name="connsiteY484" fmla="*/ 441250 h 770609"/>
                <a:gd name="connsiteX485" fmla="*/ 551051 w 573638"/>
                <a:gd name="connsiteY485" fmla="*/ 438683 h 770609"/>
                <a:gd name="connsiteX486" fmla="*/ 560568 w 573638"/>
                <a:gd name="connsiteY486" fmla="*/ 429175 h 770609"/>
                <a:gd name="connsiteX487" fmla="*/ 560370 w 573638"/>
                <a:gd name="connsiteY487" fmla="*/ 416807 h 770609"/>
                <a:gd name="connsiteX488" fmla="*/ 554382 w 573638"/>
                <a:gd name="connsiteY488" fmla="*/ 414343 h 770609"/>
                <a:gd name="connsiteX489" fmla="*/ 554382 w 573638"/>
                <a:gd name="connsiteY489" fmla="*/ 414343 h 770609"/>
                <a:gd name="connsiteX490" fmla="*/ 548291 w 573638"/>
                <a:gd name="connsiteY490" fmla="*/ 416910 h 770609"/>
                <a:gd name="connsiteX491" fmla="*/ 541438 w 573638"/>
                <a:gd name="connsiteY491" fmla="*/ 423756 h 770609"/>
                <a:gd name="connsiteX492" fmla="*/ 531921 w 573638"/>
                <a:gd name="connsiteY492" fmla="*/ 423756 h 770609"/>
                <a:gd name="connsiteX493" fmla="*/ 561900 w 573638"/>
                <a:gd name="connsiteY493" fmla="*/ 393712 h 770609"/>
                <a:gd name="connsiteX494" fmla="*/ 564470 w 573638"/>
                <a:gd name="connsiteY494" fmla="*/ 387627 h 770609"/>
                <a:gd name="connsiteX495" fmla="*/ 564470 w 573638"/>
                <a:gd name="connsiteY495" fmla="*/ 356062 h 770609"/>
                <a:gd name="connsiteX496" fmla="*/ 556673 w 573638"/>
                <a:gd name="connsiteY496" fmla="*/ 346451 h 770609"/>
                <a:gd name="connsiteX497" fmla="*/ 547053 w 573638"/>
                <a:gd name="connsiteY497" fmla="*/ 354240 h 770609"/>
                <a:gd name="connsiteX498" fmla="*/ 547053 w 573638"/>
                <a:gd name="connsiteY498" fmla="*/ 356062 h 770609"/>
                <a:gd name="connsiteX499" fmla="*/ 547053 w 573638"/>
                <a:gd name="connsiteY499" fmla="*/ 383634 h 770609"/>
                <a:gd name="connsiteX500" fmla="*/ 521832 w 573638"/>
                <a:gd name="connsiteY500" fmla="*/ 408829 h 770609"/>
                <a:gd name="connsiteX501" fmla="*/ 521832 w 573638"/>
                <a:gd name="connsiteY501" fmla="*/ 384109 h 770609"/>
                <a:gd name="connsiteX502" fmla="*/ 532587 w 573638"/>
                <a:gd name="connsiteY502" fmla="*/ 373365 h 770609"/>
                <a:gd name="connsiteX503" fmla="*/ 535156 w 573638"/>
                <a:gd name="connsiteY503" fmla="*/ 367281 h 770609"/>
                <a:gd name="connsiteX504" fmla="*/ 535156 w 573638"/>
                <a:gd name="connsiteY504" fmla="*/ 306146 h 770609"/>
                <a:gd name="connsiteX505" fmla="*/ 525536 w 573638"/>
                <a:gd name="connsiteY505" fmla="*/ 298358 h 770609"/>
                <a:gd name="connsiteX506" fmla="*/ 517739 w 573638"/>
                <a:gd name="connsiteY506" fmla="*/ 306146 h 770609"/>
                <a:gd name="connsiteX507" fmla="*/ 517739 w 573638"/>
                <a:gd name="connsiteY507" fmla="*/ 363192 h 770609"/>
                <a:gd name="connsiteX508" fmla="*/ 506985 w 573638"/>
                <a:gd name="connsiteY508" fmla="*/ 373936 h 770609"/>
                <a:gd name="connsiteX509" fmla="*/ 504510 w 573638"/>
                <a:gd name="connsiteY509" fmla="*/ 380116 h 770609"/>
                <a:gd name="connsiteX510" fmla="*/ 504510 w 573638"/>
                <a:gd name="connsiteY510" fmla="*/ 423851 h 770609"/>
                <a:gd name="connsiteX511" fmla="*/ 500037 w 573638"/>
                <a:gd name="connsiteY511" fmla="*/ 423851 h 770609"/>
                <a:gd name="connsiteX512" fmla="*/ 478813 w 573638"/>
                <a:gd name="connsiteY512" fmla="*/ 402649 h 770609"/>
                <a:gd name="connsiteX513" fmla="*/ 493755 w 573638"/>
                <a:gd name="connsiteY513" fmla="*/ 387722 h 770609"/>
                <a:gd name="connsiteX514" fmla="*/ 496325 w 573638"/>
                <a:gd name="connsiteY514" fmla="*/ 381542 h 770609"/>
                <a:gd name="connsiteX515" fmla="*/ 496325 w 573638"/>
                <a:gd name="connsiteY515" fmla="*/ 334004 h 770609"/>
                <a:gd name="connsiteX516" fmla="*/ 507556 w 573638"/>
                <a:gd name="connsiteY516" fmla="*/ 322690 h 770609"/>
                <a:gd name="connsiteX517" fmla="*/ 510126 w 573638"/>
                <a:gd name="connsiteY517" fmla="*/ 316605 h 770609"/>
                <a:gd name="connsiteX518" fmla="*/ 507651 w 573638"/>
                <a:gd name="connsiteY518" fmla="*/ 310425 h 770609"/>
                <a:gd name="connsiteX519" fmla="*/ 501465 w 573638"/>
                <a:gd name="connsiteY519" fmla="*/ 307858 h 770609"/>
                <a:gd name="connsiteX520" fmla="*/ 501465 w 573638"/>
                <a:gd name="connsiteY520" fmla="*/ 307858 h 770609"/>
                <a:gd name="connsiteX521" fmla="*/ 495278 w 573638"/>
                <a:gd name="connsiteY521" fmla="*/ 310425 h 770609"/>
                <a:gd name="connsiteX522" fmla="*/ 481478 w 573638"/>
                <a:gd name="connsiteY522" fmla="*/ 324211 h 770609"/>
                <a:gd name="connsiteX523" fmla="*/ 478908 w 573638"/>
                <a:gd name="connsiteY523" fmla="*/ 330391 h 770609"/>
                <a:gd name="connsiteX524" fmla="*/ 478908 w 573638"/>
                <a:gd name="connsiteY524" fmla="*/ 345508 h 770609"/>
                <a:gd name="connsiteX525" fmla="*/ 475292 w 573638"/>
                <a:gd name="connsiteY525" fmla="*/ 341895 h 770609"/>
                <a:gd name="connsiteX526" fmla="*/ 463014 w 573638"/>
                <a:gd name="connsiteY526" fmla="*/ 341895 h 770609"/>
                <a:gd name="connsiteX527" fmla="*/ 463014 w 573638"/>
                <a:gd name="connsiteY527" fmla="*/ 354160 h 770609"/>
                <a:gd name="connsiteX528" fmla="*/ 478908 w 573638"/>
                <a:gd name="connsiteY528" fmla="*/ 370038 h 770609"/>
                <a:gd name="connsiteX529" fmla="*/ 478908 w 573638"/>
                <a:gd name="connsiteY529" fmla="*/ 377549 h 770609"/>
                <a:gd name="connsiteX530" fmla="*/ 466536 w 573638"/>
                <a:gd name="connsiteY530" fmla="*/ 390004 h 770609"/>
                <a:gd name="connsiteX531" fmla="*/ 455590 w 573638"/>
                <a:gd name="connsiteY531" fmla="*/ 379070 h 770609"/>
                <a:gd name="connsiteX532" fmla="*/ 457399 w 573638"/>
                <a:gd name="connsiteY532" fmla="*/ 373746 h 770609"/>
                <a:gd name="connsiteX533" fmla="*/ 457399 w 573638"/>
                <a:gd name="connsiteY533" fmla="*/ 311376 h 770609"/>
                <a:gd name="connsiteX534" fmla="*/ 516407 w 573638"/>
                <a:gd name="connsiteY534" fmla="*/ 252428 h 770609"/>
                <a:gd name="connsiteX535" fmla="*/ 554858 w 573638"/>
                <a:gd name="connsiteY535" fmla="*/ 290744 h 770609"/>
                <a:gd name="connsiteX536" fmla="*/ 567135 w 573638"/>
                <a:gd name="connsiteY536" fmla="*/ 290744 h 770609"/>
                <a:gd name="connsiteX537" fmla="*/ 567164 w 573638"/>
                <a:gd name="connsiteY537" fmla="*/ 278508 h 770609"/>
                <a:gd name="connsiteX538" fmla="*/ 567135 w 573638"/>
                <a:gd name="connsiteY538" fmla="*/ 278479 h 770609"/>
                <a:gd name="connsiteX539" fmla="*/ 551146 w 573638"/>
                <a:gd name="connsiteY539" fmla="*/ 262411 h 770609"/>
                <a:gd name="connsiteX540" fmla="*/ 571228 w 573638"/>
                <a:gd name="connsiteY540" fmla="*/ 242350 h 770609"/>
                <a:gd name="connsiteX541" fmla="*/ 571228 w 573638"/>
                <a:gd name="connsiteY541" fmla="*/ 230370 h 77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573638" h="770609">
                  <a:moveTo>
                    <a:pt x="571228" y="230370"/>
                  </a:moveTo>
                  <a:lnTo>
                    <a:pt x="571228" y="230370"/>
                  </a:lnTo>
                  <a:cubicBezTo>
                    <a:pt x="567853" y="226984"/>
                    <a:pt x="562370" y="226970"/>
                    <a:pt x="558979" y="230341"/>
                  </a:cubicBezTo>
                  <a:cubicBezTo>
                    <a:pt x="558970" y="230351"/>
                    <a:pt x="558960" y="230361"/>
                    <a:pt x="558950" y="230370"/>
                  </a:cubicBezTo>
                  <a:lnTo>
                    <a:pt x="538868" y="250432"/>
                  </a:lnTo>
                  <a:lnTo>
                    <a:pt x="528494" y="240163"/>
                  </a:lnTo>
                  <a:lnTo>
                    <a:pt x="544388" y="224190"/>
                  </a:lnTo>
                  <a:cubicBezTo>
                    <a:pt x="545979" y="222525"/>
                    <a:pt x="546865" y="220312"/>
                    <a:pt x="546863" y="218010"/>
                  </a:cubicBezTo>
                  <a:lnTo>
                    <a:pt x="546863" y="203749"/>
                  </a:lnTo>
                  <a:cubicBezTo>
                    <a:pt x="546881" y="201473"/>
                    <a:pt x="545990" y="199283"/>
                    <a:pt x="544388" y="197664"/>
                  </a:cubicBezTo>
                  <a:lnTo>
                    <a:pt x="534205" y="187491"/>
                  </a:lnTo>
                  <a:cubicBezTo>
                    <a:pt x="532594" y="185864"/>
                    <a:pt x="530404" y="184941"/>
                    <a:pt x="528113" y="184924"/>
                  </a:cubicBezTo>
                  <a:lnTo>
                    <a:pt x="528113" y="184924"/>
                  </a:lnTo>
                  <a:cubicBezTo>
                    <a:pt x="523331" y="184854"/>
                    <a:pt x="519397" y="188671"/>
                    <a:pt x="519327" y="193449"/>
                  </a:cubicBezTo>
                  <a:cubicBezTo>
                    <a:pt x="519293" y="195818"/>
                    <a:pt x="520233" y="198098"/>
                    <a:pt x="521927" y="199756"/>
                  </a:cubicBezTo>
                  <a:lnTo>
                    <a:pt x="529541" y="207362"/>
                  </a:lnTo>
                  <a:lnTo>
                    <a:pt x="529541" y="214683"/>
                  </a:lnTo>
                  <a:lnTo>
                    <a:pt x="496420" y="247769"/>
                  </a:lnTo>
                  <a:lnTo>
                    <a:pt x="496420" y="191864"/>
                  </a:lnTo>
                  <a:lnTo>
                    <a:pt x="516788" y="171518"/>
                  </a:lnTo>
                  <a:cubicBezTo>
                    <a:pt x="518439" y="169886"/>
                    <a:pt x="519365" y="167659"/>
                    <a:pt x="519358" y="165338"/>
                  </a:cubicBezTo>
                  <a:lnTo>
                    <a:pt x="519357" y="145657"/>
                  </a:lnTo>
                  <a:cubicBezTo>
                    <a:pt x="518854" y="140853"/>
                    <a:pt x="514547" y="137365"/>
                    <a:pt x="509737" y="137868"/>
                  </a:cubicBezTo>
                  <a:cubicBezTo>
                    <a:pt x="505623" y="138299"/>
                    <a:pt x="502371" y="141547"/>
                    <a:pt x="501940" y="145657"/>
                  </a:cubicBezTo>
                  <a:lnTo>
                    <a:pt x="501940" y="161820"/>
                  </a:lnTo>
                  <a:lnTo>
                    <a:pt x="496516" y="167240"/>
                  </a:lnTo>
                  <a:lnTo>
                    <a:pt x="496516" y="148795"/>
                  </a:lnTo>
                  <a:cubicBezTo>
                    <a:pt x="496012" y="143990"/>
                    <a:pt x="491705" y="140503"/>
                    <a:pt x="486895" y="141006"/>
                  </a:cubicBezTo>
                  <a:cubicBezTo>
                    <a:pt x="482781" y="141436"/>
                    <a:pt x="479529" y="144684"/>
                    <a:pt x="479099" y="148795"/>
                  </a:cubicBezTo>
                  <a:lnTo>
                    <a:pt x="479099" y="157637"/>
                  </a:lnTo>
                  <a:lnTo>
                    <a:pt x="470247" y="148890"/>
                  </a:lnTo>
                  <a:lnTo>
                    <a:pt x="470247" y="115803"/>
                  </a:lnTo>
                  <a:cubicBezTo>
                    <a:pt x="470247" y="111025"/>
                    <a:pt x="466370" y="107151"/>
                    <a:pt x="461586" y="107151"/>
                  </a:cubicBezTo>
                  <a:cubicBezTo>
                    <a:pt x="456803" y="107151"/>
                    <a:pt x="452926" y="111025"/>
                    <a:pt x="452926" y="115803"/>
                  </a:cubicBezTo>
                  <a:lnTo>
                    <a:pt x="452926" y="152408"/>
                  </a:lnTo>
                  <a:cubicBezTo>
                    <a:pt x="452939" y="154724"/>
                    <a:pt x="453861" y="156943"/>
                    <a:pt x="455495" y="158588"/>
                  </a:cubicBezTo>
                  <a:lnTo>
                    <a:pt x="479003" y="182167"/>
                  </a:lnTo>
                  <a:lnTo>
                    <a:pt x="479003" y="264978"/>
                  </a:lnTo>
                  <a:lnTo>
                    <a:pt x="457208" y="286846"/>
                  </a:lnTo>
                  <a:lnTo>
                    <a:pt x="457208" y="217155"/>
                  </a:lnTo>
                  <a:cubicBezTo>
                    <a:pt x="456705" y="212350"/>
                    <a:pt x="452398" y="208863"/>
                    <a:pt x="447588" y="209366"/>
                  </a:cubicBezTo>
                  <a:cubicBezTo>
                    <a:pt x="443474" y="209796"/>
                    <a:pt x="440222" y="213044"/>
                    <a:pt x="439791" y="217155"/>
                  </a:cubicBezTo>
                  <a:lnTo>
                    <a:pt x="439791" y="245678"/>
                  </a:lnTo>
                  <a:lnTo>
                    <a:pt x="410192" y="216109"/>
                  </a:lnTo>
                  <a:lnTo>
                    <a:pt x="428085" y="198139"/>
                  </a:lnTo>
                  <a:cubicBezTo>
                    <a:pt x="429713" y="196530"/>
                    <a:pt x="430637" y="194342"/>
                    <a:pt x="430655" y="192055"/>
                  </a:cubicBezTo>
                  <a:lnTo>
                    <a:pt x="430655" y="139287"/>
                  </a:lnTo>
                  <a:cubicBezTo>
                    <a:pt x="430655" y="134509"/>
                    <a:pt x="426777" y="130635"/>
                    <a:pt x="421994" y="130635"/>
                  </a:cubicBezTo>
                  <a:cubicBezTo>
                    <a:pt x="417211" y="130635"/>
                    <a:pt x="413333" y="134509"/>
                    <a:pt x="413333" y="139287"/>
                  </a:cubicBezTo>
                  <a:lnTo>
                    <a:pt x="413333" y="188442"/>
                  </a:lnTo>
                  <a:lnTo>
                    <a:pt x="390491" y="211165"/>
                  </a:lnTo>
                  <a:cubicBezTo>
                    <a:pt x="390015" y="211640"/>
                    <a:pt x="389730" y="212211"/>
                    <a:pt x="389825" y="212211"/>
                  </a:cubicBezTo>
                  <a:lnTo>
                    <a:pt x="378975" y="223145"/>
                  </a:lnTo>
                  <a:cubicBezTo>
                    <a:pt x="375585" y="226515"/>
                    <a:pt x="375571" y="231993"/>
                    <a:pt x="378946" y="235380"/>
                  </a:cubicBezTo>
                  <a:cubicBezTo>
                    <a:pt x="378955" y="235390"/>
                    <a:pt x="378965" y="235400"/>
                    <a:pt x="378975" y="235409"/>
                  </a:cubicBezTo>
                  <a:cubicBezTo>
                    <a:pt x="382382" y="238756"/>
                    <a:pt x="387845" y="238756"/>
                    <a:pt x="391252" y="235409"/>
                  </a:cubicBezTo>
                  <a:lnTo>
                    <a:pt x="398105" y="228564"/>
                  </a:lnTo>
                  <a:lnTo>
                    <a:pt x="439791" y="270207"/>
                  </a:lnTo>
                  <a:lnTo>
                    <a:pt x="397724" y="312231"/>
                  </a:lnTo>
                  <a:lnTo>
                    <a:pt x="388207" y="302724"/>
                  </a:lnTo>
                  <a:cubicBezTo>
                    <a:pt x="384817" y="299337"/>
                    <a:pt x="379320" y="299337"/>
                    <a:pt x="375929" y="302724"/>
                  </a:cubicBezTo>
                  <a:cubicBezTo>
                    <a:pt x="372539" y="306110"/>
                    <a:pt x="372539" y="311602"/>
                    <a:pt x="375929" y="314988"/>
                  </a:cubicBezTo>
                  <a:lnTo>
                    <a:pt x="391443" y="330581"/>
                  </a:lnTo>
                  <a:cubicBezTo>
                    <a:pt x="394889" y="333829"/>
                    <a:pt x="400273" y="333829"/>
                    <a:pt x="403720" y="330581"/>
                  </a:cubicBezTo>
                  <a:lnTo>
                    <a:pt x="407813" y="326493"/>
                  </a:lnTo>
                  <a:lnTo>
                    <a:pt x="413428" y="332197"/>
                  </a:lnTo>
                  <a:lnTo>
                    <a:pt x="413428" y="339518"/>
                  </a:lnTo>
                  <a:cubicBezTo>
                    <a:pt x="413932" y="344323"/>
                    <a:pt x="418239" y="347810"/>
                    <a:pt x="423048" y="347307"/>
                  </a:cubicBezTo>
                  <a:cubicBezTo>
                    <a:pt x="427163" y="346877"/>
                    <a:pt x="430414" y="343628"/>
                    <a:pt x="430845" y="339518"/>
                  </a:cubicBezTo>
                  <a:lnTo>
                    <a:pt x="430845" y="328775"/>
                  </a:lnTo>
                  <a:cubicBezTo>
                    <a:pt x="430832" y="326458"/>
                    <a:pt x="429909" y="324239"/>
                    <a:pt x="428275" y="322595"/>
                  </a:cubicBezTo>
                  <a:lnTo>
                    <a:pt x="420090" y="314418"/>
                  </a:lnTo>
                  <a:lnTo>
                    <a:pt x="439696" y="294832"/>
                  </a:lnTo>
                  <a:lnTo>
                    <a:pt x="439696" y="370133"/>
                  </a:lnTo>
                  <a:lnTo>
                    <a:pt x="411144" y="398656"/>
                  </a:lnTo>
                  <a:lnTo>
                    <a:pt x="390015" y="398656"/>
                  </a:lnTo>
                  <a:lnTo>
                    <a:pt x="397344" y="391335"/>
                  </a:lnTo>
                  <a:cubicBezTo>
                    <a:pt x="400734" y="387964"/>
                    <a:pt x="400747" y="382486"/>
                    <a:pt x="397373" y="379099"/>
                  </a:cubicBezTo>
                  <a:cubicBezTo>
                    <a:pt x="397363" y="379089"/>
                    <a:pt x="397353" y="379080"/>
                    <a:pt x="397344" y="379070"/>
                  </a:cubicBezTo>
                  <a:lnTo>
                    <a:pt x="353944" y="335715"/>
                  </a:lnTo>
                  <a:lnTo>
                    <a:pt x="353944" y="302629"/>
                  </a:lnTo>
                  <a:lnTo>
                    <a:pt x="400580" y="256136"/>
                  </a:lnTo>
                  <a:cubicBezTo>
                    <a:pt x="403945" y="252667"/>
                    <a:pt x="403858" y="247129"/>
                    <a:pt x="400385" y="243767"/>
                  </a:cubicBezTo>
                  <a:cubicBezTo>
                    <a:pt x="398800" y="242233"/>
                    <a:pt x="396694" y="241354"/>
                    <a:pt x="394488" y="241304"/>
                  </a:cubicBezTo>
                  <a:lnTo>
                    <a:pt x="394488" y="241304"/>
                  </a:lnTo>
                  <a:cubicBezTo>
                    <a:pt x="392165" y="241296"/>
                    <a:pt x="389936" y="242221"/>
                    <a:pt x="388302" y="243871"/>
                  </a:cubicBezTo>
                  <a:lnTo>
                    <a:pt x="354039" y="278099"/>
                  </a:lnTo>
                  <a:lnTo>
                    <a:pt x="354039" y="260985"/>
                  </a:lnTo>
                  <a:cubicBezTo>
                    <a:pt x="353536" y="256180"/>
                    <a:pt x="349229" y="252693"/>
                    <a:pt x="344419" y="253196"/>
                  </a:cubicBezTo>
                  <a:cubicBezTo>
                    <a:pt x="340305" y="253627"/>
                    <a:pt x="337053" y="256875"/>
                    <a:pt x="336622" y="260985"/>
                  </a:cubicBezTo>
                  <a:lnTo>
                    <a:pt x="336622" y="310235"/>
                  </a:lnTo>
                  <a:lnTo>
                    <a:pt x="329199" y="302724"/>
                  </a:lnTo>
                  <a:lnTo>
                    <a:pt x="329199" y="283708"/>
                  </a:lnTo>
                  <a:cubicBezTo>
                    <a:pt x="329702" y="278904"/>
                    <a:pt x="326211" y="274601"/>
                    <a:pt x="321402" y="274098"/>
                  </a:cubicBezTo>
                  <a:cubicBezTo>
                    <a:pt x="316592" y="273595"/>
                    <a:pt x="312285" y="277082"/>
                    <a:pt x="311782" y="281887"/>
                  </a:cubicBezTo>
                  <a:cubicBezTo>
                    <a:pt x="311718" y="282492"/>
                    <a:pt x="311718" y="283103"/>
                    <a:pt x="311782" y="283708"/>
                  </a:cubicBezTo>
                  <a:lnTo>
                    <a:pt x="311782" y="305956"/>
                  </a:lnTo>
                  <a:cubicBezTo>
                    <a:pt x="311795" y="308273"/>
                    <a:pt x="312717" y="310492"/>
                    <a:pt x="314351" y="312136"/>
                  </a:cubicBezTo>
                  <a:lnTo>
                    <a:pt x="336622" y="334384"/>
                  </a:lnTo>
                  <a:lnTo>
                    <a:pt x="336622" y="338758"/>
                  </a:lnTo>
                  <a:cubicBezTo>
                    <a:pt x="336635" y="341074"/>
                    <a:pt x="337558" y="343293"/>
                    <a:pt x="339192" y="344938"/>
                  </a:cubicBezTo>
                  <a:lnTo>
                    <a:pt x="353087" y="358724"/>
                  </a:lnTo>
                  <a:lnTo>
                    <a:pt x="323678" y="388102"/>
                  </a:lnTo>
                  <a:cubicBezTo>
                    <a:pt x="320288" y="391473"/>
                    <a:pt x="320275" y="396951"/>
                    <a:pt x="323649" y="400338"/>
                  </a:cubicBezTo>
                  <a:cubicBezTo>
                    <a:pt x="323659" y="400348"/>
                    <a:pt x="323669" y="400357"/>
                    <a:pt x="323678" y="400367"/>
                  </a:cubicBezTo>
                  <a:cubicBezTo>
                    <a:pt x="327125" y="403615"/>
                    <a:pt x="332509" y="403615"/>
                    <a:pt x="335956" y="400367"/>
                  </a:cubicBezTo>
                  <a:lnTo>
                    <a:pt x="365365" y="370989"/>
                  </a:lnTo>
                  <a:lnTo>
                    <a:pt x="378975" y="384680"/>
                  </a:lnTo>
                  <a:lnTo>
                    <a:pt x="299314" y="465114"/>
                  </a:lnTo>
                  <a:lnTo>
                    <a:pt x="299314" y="276007"/>
                  </a:lnTo>
                  <a:lnTo>
                    <a:pt x="403340" y="172088"/>
                  </a:lnTo>
                  <a:cubicBezTo>
                    <a:pt x="404973" y="170444"/>
                    <a:pt x="405896" y="168225"/>
                    <a:pt x="405909" y="165908"/>
                  </a:cubicBezTo>
                  <a:lnTo>
                    <a:pt x="405909" y="118370"/>
                  </a:lnTo>
                  <a:lnTo>
                    <a:pt x="430845" y="93365"/>
                  </a:lnTo>
                  <a:cubicBezTo>
                    <a:pt x="434235" y="89994"/>
                    <a:pt x="434249" y="84516"/>
                    <a:pt x="430874" y="81129"/>
                  </a:cubicBezTo>
                  <a:cubicBezTo>
                    <a:pt x="430865" y="81120"/>
                    <a:pt x="430855" y="81110"/>
                    <a:pt x="430845" y="81100"/>
                  </a:cubicBezTo>
                  <a:cubicBezTo>
                    <a:pt x="429234" y="79474"/>
                    <a:pt x="427044" y="78551"/>
                    <a:pt x="424754" y="78533"/>
                  </a:cubicBezTo>
                  <a:lnTo>
                    <a:pt x="424754" y="78533"/>
                  </a:lnTo>
                  <a:cubicBezTo>
                    <a:pt x="422431" y="78525"/>
                    <a:pt x="420201" y="79450"/>
                    <a:pt x="418568" y="81100"/>
                  </a:cubicBezTo>
                  <a:lnTo>
                    <a:pt x="405909" y="93745"/>
                  </a:lnTo>
                  <a:lnTo>
                    <a:pt x="405909" y="68930"/>
                  </a:lnTo>
                  <a:cubicBezTo>
                    <a:pt x="405892" y="66643"/>
                    <a:pt x="404968" y="64455"/>
                    <a:pt x="403340" y="62846"/>
                  </a:cubicBezTo>
                  <a:lnTo>
                    <a:pt x="382687" y="42119"/>
                  </a:lnTo>
                  <a:cubicBezTo>
                    <a:pt x="381037" y="40504"/>
                    <a:pt x="378810" y="39614"/>
                    <a:pt x="376500" y="39647"/>
                  </a:cubicBezTo>
                  <a:lnTo>
                    <a:pt x="376500" y="39647"/>
                  </a:lnTo>
                  <a:cubicBezTo>
                    <a:pt x="371717" y="39630"/>
                    <a:pt x="367826" y="43491"/>
                    <a:pt x="367810" y="48269"/>
                  </a:cubicBezTo>
                  <a:cubicBezTo>
                    <a:pt x="367802" y="50605"/>
                    <a:pt x="368739" y="52844"/>
                    <a:pt x="370409" y="54479"/>
                  </a:cubicBezTo>
                  <a:lnTo>
                    <a:pt x="388492" y="72543"/>
                  </a:lnTo>
                  <a:lnTo>
                    <a:pt x="388492" y="162296"/>
                  </a:lnTo>
                  <a:lnTo>
                    <a:pt x="343855" y="206982"/>
                  </a:lnTo>
                  <a:lnTo>
                    <a:pt x="343855" y="161155"/>
                  </a:lnTo>
                  <a:lnTo>
                    <a:pt x="379832" y="125216"/>
                  </a:lnTo>
                  <a:cubicBezTo>
                    <a:pt x="381478" y="123619"/>
                    <a:pt x="382405" y="121423"/>
                    <a:pt x="382401" y="119131"/>
                  </a:cubicBezTo>
                  <a:lnTo>
                    <a:pt x="382401" y="96788"/>
                  </a:lnTo>
                  <a:cubicBezTo>
                    <a:pt x="381898" y="91983"/>
                    <a:pt x="377591" y="88496"/>
                    <a:pt x="372781" y="88999"/>
                  </a:cubicBezTo>
                  <a:cubicBezTo>
                    <a:pt x="368667" y="89429"/>
                    <a:pt x="365415" y="92678"/>
                    <a:pt x="364984" y="96788"/>
                  </a:cubicBezTo>
                  <a:lnTo>
                    <a:pt x="364984" y="115803"/>
                  </a:lnTo>
                  <a:lnTo>
                    <a:pt x="349851" y="130920"/>
                  </a:lnTo>
                  <a:lnTo>
                    <a:pt x="349851" y="70452"/>
                  </a:lnTo>
                  <a:cubicBezTo>
                    <a:pt x="349348" y="65647"/>
                    <a:pt x="345041" y="62160"/>
                    <a:pt x="340231" y="62663"/>
                  </a:cubicBezTo>
                  <a:cubicBezTo>
                    <a:pt x="336117" y="63093"/>
                    <a:pt x="332865" y="66341"/>
                    <a:pt x="332434" y="70452"/>
                  </a:cubicBezTo>
                  <a:lnTo>
                    <a:pt x="332434" y="148129"/>
                  </a:lnTo>
                  <a:lnTo>
                    <a:pt x="329008" y="151552"/>
                  </a:lnTo>
                  <a:cubicBezTo>
                    <a:pt x="327357" y="153184"/>
                    <a:pt x="326431" y="155411"/>
                    <a:pt x="326438" y="157732"/>
                  </a:cubicBezTo>
                  <a:lnTo>
                    <a:pt x="326439" y="224285"/>
                  </a:lnTo>
                  <a:lnTo>
                    <a:pt x="299314" y="251477"/>
                  </a:lnTo>
                  <a:lnTo>
                    <a:pt x="299314" y="84143"/>
                  </a:lnTo>
                  <a:cubicBezTo>
                    <a:pt x="299314" y="84143"/>
                    <a:pt x="299314" y="83477"/>
                    <a:pt x="299314" y="83097"/>
                  </a:cubicBezTo>
                  <a:lnTo>
                    <a:pt x="319015" y="62560"/>
                  </a:lnTo>
                  <a:cubicBezTo>
                    <a:pt x="320593" y="60879"/>
                    <a:pt x="321506" y="58683"/>
                    <a:pt x="321585" y="56380"/>
                  </a:cubicBezTo>
                  <a:cubicBezTo>
                    <a:pt x="321572" y="54064"/>
                    <a:pt x="320649" y="51844"/>
                    <a:pt x="319015" y="50200"/>
                  </a:cubicBezTo>
                  <a:cubicBezTo>
                    <a:pt x="317395" y="48600"/>
                    <a:pt x="315203" y="47710"/>
                    <a:pt x="312924" y="47728"/>
                  </a:cubicBezTo>
                  <a:lnTo>
                    <a:pt x="312924" y="47728"/>
                  </a:lnTo>
                  <a:cubicBezTo>
                    <a:pt x="310614" y="47695"/>
                    <a:pt x="308387" y="48585"/>
                    <a:pt x="306737" y="50200"/>
                  </a:cubicBezTo>
                  <a:lnTo>
                    <a:pt x="288749" y="68170"/>
                  </a:lnTo>
                  <a:lnTo>
                    <a:pt x="237736" y="17209"/>
                  </a:lnTo>
                  <a:cubicBezTo>
                    <a:pt x="233227" y="12969"/>
                    <a:pt x="226421" y="12305"/>
                    <a:pt x="221175" y="15593"/>
                  </a:cubicBezTo>
                  <a:cubicBezTo>
                    <a:pt x="222121" y="14077"/>
                    <a:pt x="222646" y="12338"/>
                    <a:pt x="222698" y="10553"/>
                  </a:cubicBezTo>
                  <a:cubicBezTo>
                    <a:pt x="222698" y="4725"/>
                    <a:pt x="217968" y="0"/>
                    <a:pt x="212134" y="0"/>
                  </a:cubicBezTo>
                  <a:cubicBezTo>
                    <a:pt x="206299" y="0"/>
                    <a:pt x="201569" y="4725"/>
                    <a:pt x="201569" y="10553"/>
                  </a:cubicBezTo>
                  <a:cubicBezTo>
                    <a:pt x="201569" y="16382"/>
                    <a:pt x="206299" y="21107"/>
                    <a:pt x="212134" y="21107"/>
                  </a:cubicBezTo>
                  <a:cubicBezTo>
                    <a:pt x="213883" y="21095"/>
                    <a:pt x="215596" y="20602"/>
                    <a:pt x="217083" y="19681"/>
                  </a:cubicBezTo>
                  <a:cubicBezTo>
                    <a:pt x="213489" y="24829"/>
                    <a:pt x="214218" y="31831"/>
                    <a:pt x="218796" y="36129"/>
                  </a:cubicBezTo>
                  <a:lnTo>
                    <a:pt x="271903" y="89372"/>
                  </a:lnTo>
                  <a:lnTo>
                    <a:pt x="271903" y="132917"/>
                  </a:lnTo>
                  <a:lnTo>
                    <a:pt x="235547" y="96598"/>
                  </a:lnTo>
                  <a:lnTo>
                    <a:pt x="235547" y="64272"/>
                  </a:lnTo>
                  <a:cubicBezTo>
                    <a:pt x="236050" y="59467"/>
                    <a:pt x="232560" y="55164"/>
                    <a:pt x="227750" y="54661"/>
                  </a:cubicBezTo>
                  <a:cubicBezTo>
                    <a:pt x="222940" y="54159"/>
                    <a:pt x="218633" y="57646"/>
                    <a:pt x="218130" y="62450"/>
                  </a:cubicBezTo>
                  <a:cubicBezTo>
                    <a:pt x="218066" y="63056"/>
                    <a:pt x="218066" y="63666"/>
                    <a:pt x="218130" y="64272"/>
                  </a:cubicBezTo>
                  <a:lnTo>
                    <a:pt x="218130" y="91464"/>
                  </a:lnTo>
                  <a:lnTo>
                    <a:pt x="201474" y="91464"/>
                  </a:lnTo>
                  <a:cubicBezTo>
                    <a:pt x="196665" y="91967"/>
                    <a:pt x="193174" y="96269"/>
                    <a:pt x="193677" y="101074"/>
                  </a:cubicBezTo>
                  <a:cubicBezTo>
                    <a:pt x="194108" y="105184"/>
                    <a:pt x="197360" y="108432"/>
                    <a:pt x="201474" y="108863"/>
                  </a:cubicBezTo>
                  <a:lnTo>
                    <a:pt x="223174" y="108863"/>
                  </a:lnTo>
                  <a:lnTo>
                    <a:pt x="271903" y="157637"/>
                  </a:lnTo>
                  <a:lnTo>
                    <a:pt x="271903" y="209453"/>
                  </a:lnTo>
                  <a:lnTo>
                    <a:pt x="234500" y="172088"/>
                  </a:lnTo>
                  <a:cubicBezTo>
                    <a:pt x="232889" y="170462"/>
                    <a:pt x="230699" y="169539"/>
                    <a:pt x="228409" y="169521"/>
                  </a:cubicBezTo>
                  <a:lnTo>
                    <a:pt x="203092" y="169521"/>
                  </a:lnTo>
                  <a:lnTo>
                    <a:pt x="162548" y="129114"/>
                  </a:lnTo>
                  <a:lnTo>
                    <a:pt x="162548" y="111049"/>
                  </a:lnTo>
                  <a:cubicBezTo>
                    <a:pt x="162548" y="106271"/>
                    <a:pt x="158670" y="102397"/>
                    <a:pt x="153887" y="102397"/>
                  </a:cubicBezTo>
                  <a:cubicBezTo>
                    <a:pt x="149104" y="102397"/>
                    <a:pt x="145226" y="106271"/>
                    <a:pt x="145226" y="111049"/>
                  </a:cubicBezTo>
                  <a:lnTo>
                    <a:pt x="145226" y="132822"/>
                  </a:lnTo>
                  <a:cubicBezTo>
                    <a:pt x="145203" y="135127"/>
                    <a:pt x="146093" y="137348"/>
                    <a:pt x="147701" y="139002"/>
                  </a:cubicBezTo>
                  <a:lnTo>
                    <a:pt x="193384" y="184543"/>
                  </a:lnTo>
                  <a:cubicBezTo>
                    <a:pt x="194995" y="186170"/>
                    <a:pt x="197185" y="187093"/>
                    <a:pt x="199476" y="187111"/>
                  </a:cubicBezTo>
                  <a:lnTo>
                    <a:pt x="224792" y="187111"/>
                  </a:lnTo>
                  <a:lnTo>
                    <a:pt x="272379" y="234649"/>
                  </a:lnTo>
                  <a:lnTo>
                    <a:pt x="272379" y="366805"/>
                  </a:lnTo>
                  <a:lnTo>
                    <a:pt x="251726" y="346364"/>
                  </a:lnTo>
                  <a:lnTo>
                    <a:pt x="261244" y="336856"/>
                  </a:lnTo>
                  <a:cubicBezTo>
                    <a:pt x="264332" y="333138"/>
                    <a:pt x="263818" y="327624"/>
                    <a:pt x="260097" y="324539"/>
                  </a:cubicBezTo>
                  <a:cubicBezTo>
                    <a:pt x="256875" y="321868"/>
                    <a:pt x="252209" y="321850"/>
                    <a:pt x="248966" y="324496"/>
                  </a:cubicBezTo>
                  <a:lnTo>
                    <a:pt x="247444" y="326112"/>
                  </a:lnTo>
                  <a:lnTo>
                    <a:pt x="236118" y="314798"/>
                  </a:lnTo>
                  <a:cubicBezTo>
                    <a:pt x="232671" y="311550"/>
                    <a:pt x="227287" y="311550"/>
                    <a:pt x="223840" y="314798"/>
                  </a:cubicBezTo>
                  <a:cubicBezTo>
                    <a:pt x="220450" y="318169"/>
                    <a:pt x="220437" y="323647"/>
                    <a:pt x="223811" y="327034"/>
                  </a:cubicBezTo>
                  <a:cubicBezTo>
                    <a:pt x="223821" y="327044"/>
                    <a:pt x="223831" y="327054"/>
                    <a:pt x="223840" y="327063"/>
                  </a:cubicBezTo>
                  <a:lnTo>
                    <a:pt x="235832" y="338282"/>
                  </a:lnTo>
                  <a:lnTo>
                    <a:pt x="233548" y="340564"/>
                  </a:lnTo>
                  <a:cubicBezTo>
                    <a:pt x="231920" y="342173"/>
                    <a:pt x="230996" y="344361"/>
                    <a:pt x="230978" y="346649"/>
                  </a:cubicBezTo>
                  <a:cubicBezTo>
                    <a:pt x="230991" y="348966"/>
                    <a:pt x="231914" y="351185"/>
                    <a:pt x="233548" y="352829"/>
                  </a:cubicBezTo>
                  <a:lnTo>
                    <a:pt x="247729" y="366995"/>
                  </a:lnTo>
                  <a:lnTo>
                    <a:pt x="195193" y="366995"/>
                  </a:lnTo>
                  <a:lnTo>
                    <a:pt x="183296" y="355111"/>
                  </a:lnTo>
                  <a:lnTo>
                    <a:pt x="183296" y="307572"/>
                  </a:lnTo>
                  <a:lnTo>
                    <a:pt x="212895" y="278004"/>
                  </a:lnTo>
                  <a:lnTo>
                    <a:pt x="232692" y="278004"/>
                  </a:lnTo>
                  <a:cubicBezTo>
                    <a:pt x="235777" y="278001"/>
                    <a:pt x="238634" y="276375"/>
                    <a:pt x="240210" y="273725"/>
                  </a:cubicBezTo>
                  <a:lnTo>
                    <a:pt x="261244" y="252713"/>
                  </a:lnTo>
                  <a:cubicBezTo>
                    <a:pt x="264634" y="249343"/>
                    <a:pt x="264647" y="243864"/>
                    <a:pt x="261273" y="240478"/>
                  </a:cubicBezTo>
                  <a:cubicBezTo>
                    <a:pt x="261263" y="240468"/>
                    <a:pt x="261254" y="240458"/>
                    <a:pt x="261244" y="240448"/>
                  </a:cubicBezTo>
                  <a:cubicBezTo>
                    <a:pt x="257797" y="237201"/>
                    <a:pt x="252413" y="237201"/>
                    <a:pt x="248966" y="240448"/>
                  </a:cubicBezTo>
                  <a:lnTo>
                    <a:pt x="241828" y="247674"/>
                  </a:lnTo>
                  <a:lnTo>
                    <a:pt x="241828" y="237026"/>
                  </a:lnTo>
                  <a:cubicBezTo>
                    <a:pt x="241325" y="232221"/>
                    <a:pt x="237018" y="228734"/>
                    <a:pt x="232208" y="229237"/>
                  </a:cubicBezTo>
                  <a:cubicBezTo>
                    <a:pt x="228094" y="229667"/>
                    <a:pt x="224842" y="232915"/>
                    <a:pt x="224411" y="237026"/>
                  </a:cubicBezTo>
                  <a:lnTo>
                    <a:pt x="224411" y="260510"/>
                  </a:lnTo>
                  <a:lnTo>
                    <a:pt x="209469" y="260510"/>
                  </a:lnTo>
                  <a:cubicBezTo>
                    <a:pt x="207146" y="260502"/>
                    <a:pt x="204917" y="261427"/>
                    <a:pt x="203283" y="263077"/>
                  </a:cubicBezTo>
                  <a:lnTo>
                    <a:pt x="183486" y="282853"/>
                  </a:lnTo>
                  <a:lnTo>
                    <a:pt x="183486" y="219246"/>
                  </a:lnTo>
                  <a:lnTo>
                    <a:pt x="194622" y="207742"/>
                  </a:lnTo>
                  <a:cubicBezTo>
                    <a:pt x="196230" y="206088"/>
                    <a:pt x="197119" y="203867"/>
                    <a:pt x="197096" y="201562"/>
                  </a:cubicBezTo>
                  <a:cubicBezTo>
                    <a:pt x="197149" y="196837"/>
                    <a:pt x="193357" y="192963"/>
                    <a:pt x="188627" y="192910"/>
                  </a:cubicBezTo>
                  <a:cubicBezTo>
                    <a:pt x="188563" y="192909"/>
                    <a:pt x="188499" y="192909"/>
                    <a:pt x="188435" y="192910"/>
                  </a:cubicBezTo>
                  <a:lnTo>
                    <a:pt x="188435" y="192910"/>
                  </a:lnTo>
                  <a:cubicBezTo>
                    <a:pt x="186132" y="192908"/>
                    <a:pt x="183916" y="193793"/>
                    <a:pt x="182249" y="195382"/>
                  </a:cubicBezTo>
                  <a:lnTo>
                    <a:pt x="168258" y="209453"/>
                  </a:lnTo>
                  <a:cubicBezTo>
                    <a:pt x="166624" y="211098"/>
                    <a:pt x="165702" y="213317"/>
                    <a:pt x="165689" y="215633"/>
                  </a:cubicBezTo>
                  <a:lnTo>
                    <a:pt x="165689" y="235980"/>
                  </a:lnTo>
                  <a:lnTo>
                    <a:pt x="156171" y="226472"/>
                  </a:lnTo>
                  <a:cubicBezTo>
                    <a:pt x="152781" y="223085"/>
                    <a:pt x="147284" y="223085"/>
                    <a:pt x="143894" y="226472"/>
                  </a:cubicBezTo>
                  <a:cubicBezTo>
                    <a:pt x="140504" y="229859"/>
                    <a:pt x="140504" y="235350"/>
                    <a:pt x="143894" y="238737"/>
                  </a:cubicBezTo>
                  <a:lnTo>
                    <a:pt x="166069" y="260510"/>
                  </a:lnTo>
                  <a:lnTo>
                    <a:pt x="166069" y="297019"/>
                  </a:lnTo>
                  <a:lnTo>
                    <a:pt x="123526" y="254520"/>
                  </a:lnTo>
                  <a:lnTo>
                    <a:pt x="123526" y="216489"/>
                  </a:lnTo>
                  <a:lnTo>
                    <a:pt x="153316" y="186160"/>
                  </a:lnTo>
                  <a:cubicBezTo>
                    <a:pt x="154968" y="184527"/>
                    <a:pt x="155894" y="182301"/>
                    <a:pt x="155886" y="179980"/>
                  </a:cubicBezTo>
                  <a:lnTo>
                    <a:pt x="155886" y="158207"/>
                  </a:lnTo>
                  <a:cubicBezTo>
                    <a:pt x="155382" y="153403"/>
                    <a:pt x="151075" y="149915"/>
                    <a:pt x="146265" y="150418"/>
                  </a:cubicBezTo>
                  <a:cubicBezTo>
                    <a:pt x="142151" y="150849"/>
                    <a:pt x="138899" y="154097"/>
                    <a:pt x="138469" y="158207"/>
                  </a:cubicBezTo>
                  <a:lnTo>
                    <a:pt x="138469" y="177223"/>
                  </a:lnTo>
                  <a:lnTo>
                    <a:pt x="133329" y="182357"/>
                  </a:lnTo>
                  <a:lnTo>
                    <a:pt x="133329" y="131301"/>
                  </a:lnTo>
                  <a:cubicBezTo>
                    <a:pt x="133312" y="129013"/>
                    <a:pt x="132388" y="126825"/>
                    <a:pt x="130760" y="125216"/>
                  </a:cubicBezTo>
                  <a:lnTo>
                    <a:pt x="117054" y="111430"/>
                  </a:lnTo>
                  <a:cubicBezTo>
                    <a:pt x="113647" y="108083"/>
                    <a:pt x="108184" y="108083"/>
                    <a:pt x="104777" y="111430"/>
                  </a:cubicBezTo>
                  <a:cubicBezTo>
                    <a:pt x="101387" y="114800"/>
                    <a:pt x="101374" y="120279"/>
                    <a:pt x="104748" y="123665"/>
                  </a:cubicBezTo>
                  <a:cubicBezTo>
                    <a:pt x="104758" y="123675"/>
                    <a:pt x="104767" y="123685"/>
                    <a:pt x="104777" y="123695"/>
                  </a:cubicBezTo>
                  <a:lnTo>
                    <a:pt x="115912" y="134914"/>
                  </a:lnTo>
                  <a:lnTo>
                    <a:pt x="115912" y="176652"/>
                  </a:lnTo>
                  <a:lnTo>
                    <a:pt x="78889" y="139572"/>
                  </a:lnTo>
                  <a:cubicBezTo>
                    <a:pt x="77240" y="137957"/>
                    <a:pt x="75013" y="137067"/>
                    <a:pt x="72703" y="137100"/>
                  </a:cubicBezTo>
                  <a:lnTo>
                    <a:pt x="72703" y="137100"/>
                  </a:lnTo>
                  <a:cubicBezTo>
                    <a:pt x="70424" y="137082"/>
                    <a:pt x="68232" y="137972"/>
                    <a:pt x="66612" y="139572"/>
                  </a:cubicBezTo>
                  <a:cubicBezTo>
                    <a:pt x="65034" y="141253"/>
                    <a:pt x="64121" y="143449"/>
                    <a:pt x="64042" y="145752"/>
                  </a:cubicBezTo>
                  <a:cubicBezTo>
                    <a:pt x="64060" y="148040"/>
                    <a:pt x="64984" y="150228"/>
                    <a:pt x="66612" y="151837"/>
                  </a:cubicBezTo>
                  <a:lnTo>
                    <a:pt x="114865" y="200041"/>
                  </a:lnTo>
                  <a:lnTo>
                    <a:pt x="108489" y="206411"/>
                  </a:lnTo>
                  <a:cubicBezTo>
                    <a:pt x="106769" y="208154"/>
                    <a:pt x="105840" y="210525"/>
                    <a:pt x="105919" y="212971"/>
                  </a:cubicBezTo>
                  <a:lnTo>
                    <a:pt x="105919" y="254520"/>
                  </a:lnTo>
                  <a:lnTo>
                    <a:pt x="98971" y="261555"/>
                  </a:lnTo>
                  <a:lnTo>
                    <a:pt x="93832" y="256421"/>
                  </a:lnTo>
                  <a:lnTo>
                    <a:pt x="93832" y="211260"/>
                  </a:lnTo>
                  <a:cubicBezTo>
                    <a:pt x="93819" y="208943"/>
                    <a:pt x="92896" y="206724"/>
                    <a:pt x="91262" y="205080"/>
                  </a:cubicBezTo>
                  <a:lnTo>
                    <a:pt x="68325" y="182167"/>
                  </a:lnTo>
                  <a:cubicBezTo>
                    <a:pt x="64918" y="178820"/>
                    <a:pt x="59455" y="178820"/>
                    <a:pt x="56048" y="182167"/>
                  </a:cubicBezTo>
                  <a:cubicBezTo>
                    <a:pt x="54382" y="183751"/>
                    <a:pt x="53452" y="185955"/>
                    <a:pt x="53478" y="188251"/>
                  </a:cubicBezTo>
                  <a:cubicBezTo>
                    <a:pt x="53448" y="190577"/>
                    <a:pt x="54377" y="192812"/>
                    <a:pt x="56048" y="194431"/>
                  </a:cubicBezTo>
                  <a:lnTo>
                    <a:pt x="76415" y="214683"/>
                  </a:lnTo>
                  <a:lnTo>
                    <a:pt x="76415" y="238832"/>
                  </a:lnTo>
                  <a:lnTo>
                    <a:pt x="61853" y="224190"/>
                  </a:lnTo>
                  <a:cubicBezTo>
                    <a:pt x="60171" y="222614"/>
                    <a:pt x="57972" y="221702"/>
                    <a:pt x="55667" y="221623"/>
                  </a:cubicBezTo>
                  <a:lnTo>
                    <a:pt x="55667" y="221623"/>
                  </a:lnTo>
                  <a:cubicBezTo>
                    <a:pt x="53361" y="221702"/>
                    <a:pt x="51163" y="222614"/>
                    <a:pt x="49480" y="224190"/>
                  </a:cubicBezTo>
                  <a:cubicBezTo>
                    <a:pt x="46181" y="227614"/>
                    <a:pt x="46181" y="233031"/>
                    <a:pt x="49480" y="236455"/>
                  </a:cubicBezTo>
                  <a:lnTo>
                    <a:pt x="92785" y="279715"/>
                  </a:lnTo>
                  <a:cubicBezTo>
                    <a:pt x="96232" y="282963"/>
                    <a:pt x="101616" y="282963"/>
                    <a:pt x="105062" y="279715"/>
                  </a:cubicBezTo>
                  <a:lnTo>
                    <a:pt x="114580" y="270207"/>
                  </a:lnTo>
                  <a:lnTo>
                    <a:pt x="166069" y="321549"/>
                  </a:lnTo>
                  <a:lnTo>
                    <a:pt x="166069" y="354825"/>
                  </a:lnTo>
                  <a:lnTo>
                    <a:pt x="150461" y="370418"/>
                  </a:lnTo>
                  <a:lnTo>
                    <a:pt x="139135" y="359104"/>
                  </a:lnTo>
                  <a:lnTo>
                    <a:pt x="154268" y="343987"/>
                  </a:lnTo>
                  <a:cubicBezTo>
                    <a:pt x="157658" y="340616"/>
                    <a:pt x="157671" y="335138"/>
                    <a:pt x="154297" y="331751"/>
                  </a:cubicBezTo>
                  <a:cubicBezTo>
                    <a:pt x="154287" y="331741"/>
                    <a:pt x="154277" y="331732"/>
                    <a:pt x="154268" y="331722"/>
                  </a:cubicBezTo>
                  <a:cubicBezTo>
                    <a:pt x="150861" y="328376"/>
                    <a:pt x="145397" y="328376"/>
                    <a:pt x="141990" y="331722"/>
                  </a:cubicBezTo>
                  <a:lnTo>
                    <a:pt x="126857" y="346839"/>
                  </a:lnTo>
                  <a:lnTo>
                    <a:pt x="117340" y="337331"/>
                  </a:lnTo>
                  <a:lnTo>
                    <a:pt x="128000" y="325922"/>
                  </a:lnTo>
                  <a:cubicBezTo>
                    <a:pt x="129633" y="324278"/>
                    <a:pt x="130556" y="322059"/>
                    <a:pt x="130569" y="319742"/>
                  </a:cubicBezTo>
                  <a:lnTo>
                    <a:pt x="130569" y="301868"/>
                  </a:lnTo>
                  <a:cubicBezTo>
                    <a:pt x="130066" y="297063"/>
                    <a:pt x="125759" y="293576"/>
                    <a:pt x="120949" y="294079"/>
                  </a:cubicBezTo>
                  <a:cubicBezTo>
                    <a:pt x="116835" y="294509"/>
                    <a:pt x="113583" y="297758"/>
                    <a:pt x="113152" y="301868"/>
                  </a:cubicBezTo>
                  <a:lnTo>
                    <a:pt x="113152" y="316224"/>
                  </a:lnTo>
                  <a:lnTo>
                    <a:pt x="101065" y="328775"/>
                  </a:lnTo>
                  <a:lnTo>
                    <a:pt x="86884" y="328775"/>
                  </a:lnTo>
                  <a:lnTo>
                    <a:pt x="49671" y="291600"/>
                  </a:lnTo>
                  <a:cubicBezTo>
                    <a:pt x="46224" y="288352"/>
                    <a:pt x="40840" y="288352"/>
                    <a:pt x="37393" y="291600"/>
                  </a:cubicBezTo>
                  <a:cubicBezTo>
                    <a:pt x="34003" y="294970"/>
                    <a:pt x="33990" y="300448"/>
                    <a:pt x="37364" y="303835"/>
                  </a:cubicBezTo>
                  <a:cubicBezTo>
                    <a:pt x="37374" y="303845"/>
                    <a:pt x="37384" y="303855"/>
                    <a:pt x="37393" y="303864"/>
                  </a:cubicBezTo>
                  <a:lnTo>
                    <a:pt x="77176" y="343606"/>
                  </a:lnTo>
                  <a:cubicBezTo>
                    <a:pt x="78810" y="345256"/>
                    <a:pt x="81039" y="346181"/>
                    <a:pt x="83363" y="346173"/>
                  </a:cubicBezTo>
                  <a:lnTo>
                    <a:pt x="101065" y="346174"/>
                  </a:lnTo>
                  <a:lnTo>
                    <a:pt x="137993" y="383063"/>
                  </a:lnTo>
                  <a:lnTo>
                    <a:pt x="122860" y="398180"/>
                  </a:lnTo>
                  <a:lnTo>
                    <a:pt x="57761" y="333148"/>
                  </a:lnTo>
                  <a:cubicBezTo>
                    <a:pt x="54301" y="329840"/>
                    <a:pt x="48847" y="329840"/>
                    <a:pt x="45388" y="333148"/>
                  </a:cubicBezTo>
                  <a:lnTo>
                    <a:pt x="35871" y="342656"/>
                  </a:lnTo>
                  <a:lnTo>
                    <a:pt x="14837" y="321644"/>
                  </a:lnTo>
                  <a:cubicBezTo>
                    <a:pt x="13217" y="320043"/>
                    <a:pt x="11024" y="319154"/>
                    <a:pt x="8746" y="319172"/>
                  </a:cubicBezTo>
                  <a:lnTo>
                    <a:pt x="8746" y="319172"/>
                  </a:lnTo>
                  <a:cubicBezTo>
                    <a:pt x="6436" y="319139"/>
                    <a:pt x="4209" y="320029"/>
                    <a:pt x="2559" y="321644"/>
                  </a:cubicBezTo>
                  <a:cubicBezTo>
                    <a:pt x="-853" y="325059"/>
                    <a:pt x="-853" y="330589"/>
                    <a:pt x="2559" y="334004"/>
                  </a:cubicBezTo>
                  <a:lnTo>
                    <a:pt x="23593" y="354921"/>
                  </a:lnTo>
                  <a:lnTo>
                    <a:pt x="18168" y="360340"/>
                  </a:lnTo>
                  <a:cubicBezTo>
                    <a:pt x="14857" y="363796"/>
                    <a:pt x="14857" y="369244"/>
                    <a:pt x="18168" y="372700"/>
                  </a:cubicBezTo>
                  <a:cubicBezTo>
                    <a:pt x="21542" y="376087"/>
                    <a:pt x="27026" y="376100"/>
                    <a:pt x="30416" y="372729"/>
                  </a:cubicBezTo>
                  <a:cubicBezTo>
                    <a:pt x="30426" y="372719"/>
                    <a:pt x="30436" y="372710"/>
                    <a:pt x="30446" y="372700"/>
                  </a:cubicBezTo>
                  <a:lnTo>
                    <a:pt x="51860" y="351213"/>
                  </a:lnTo>
                  <a:lnTo>
                    <a:pt x="116959" y="416245"/>
                  </a:lnTo>
                  <a:cubicBezTo>
                    <a:pt x="120419" y="419553"/>
                    <a:pt x="125872" y="419553"/>
                    <a:pt x="129332" y="416245"/>
                  </a:cubicBezTo>
                  <a:lnTo>
                    <a:pt x="174825" y="370703"/>
                  </a:lnTo>
                  <a:lnTo>
                    <a:pt x="185675" y="381542"/>
                  </a:lnTo>
                  <a:cubicBezTo>
                    <a:pt x="187309" y="383192"/>
                    <a:pt x="189538" y="384117"/>
                    <a:pt x="191862" y="384109"/>
                  </a:cubicBezTo>
                  <a:lnTo>
                    <a:pt x="265432" y="384109"/>
                  </a:lnTo>
                  <a:lnTo>
                    <a:pt x="272189" y="390955"/>
                  </a:lnTo>
                  <a:lnTo>
                    <a:pt x="272189" y="592136"/>
                  </a:lnTo>
                  <a:lnTo>
                    <a:pt x="210897" y="530812"/>
                  </a:lnTo>
                  <a:lnTo>
                    <a:pt x="210897" y="482323"/>
                  </a:lnTo>
                  <a:lnTo>
                    <a:pt x="210897" y="482323"/>
                  </a:lnTo>
                  <a:lnTo>
                    <a:pt x="225553" y="496965"/>
                  </a:lnTo>
                  <a:cubicBezTo>
                    <a:pt x="228961" y="500311"/>
                    <a:pt x="234424" y="500311"/>
                    <a:pt x="237831" y="496965"/>
                  </a:cubicBezTo>
                  <a:lnTo>
                    <a:pt x="254582" y="480231"/>
                  </a:lnTo>
                  <a:cubicBezTo>
                    <a:pt x="257972" y="476861"/>
                    <a:pt x="257985" y="471383"/>
                    <a:pt x="254611" y="467996"/>
                  </a:cubicBezTo>
                  <a:cubicBezTo>
                    <a:pt x="254601" y="467986"/>
                    <a:pt x="254591" y="467976"/>
                    <a:pt x="254582" y="467967"/>
                  </a:cubicBezTo>
                  <a:cubicBezTo>
                    <a:pt x="252971" y="466340"/>
                    <a:pt x="250781" y="465417"/>
                    <a:pt x="248491" y="465400"/>
                  </a:cubicBezTo>
                  <a:lnTo>
                    <a:pt x="248491" y="465400"/>
                  </a:lnTo>
                  <a:cubicBezTo>
                    <a:pt x="246167" y="465392"/>
                    <a:pt x="243938" y="466317"/>
                    <a:pt x="242304" y="467967"/>
                  </a:cubicBezTo>
                  <a:lnTo>
                    <a:pt x="231740" y="478615"/>
                  </a:lnTo>
                  <a:lnTo>
                    <a:pt x="219557" y="466445"/>
                  </a:lnTo>
                  <a:lnTo>
                    <a:pt x="219557" y="425087"/>
                  </a:lnTo>
                  <a:lnTo>
                    <a:pt x="233834" y="410921"/>
                  </a:lnTo>
                  <a:lnTo>
                    <a:pt x="245064" y="410921"/>
                  </a:lnTo>
                  <a:cubicBezTo>
                    <a:pt x="249874" y="410418"/>
                    <a:pt x="253365" y="406115"/>
                    <a:pt x="252861" y="401310"/>
                  </a:cubicBezTo>
                  <a:cubicBezTo>
                    <a:pt x="252430" y="397200"/>
                    <a:pt x="249179" y="393952"/>
                    <a:pt x="245064" y="393522"/>
                  </a:cubicBezTo>
                  <a:lnTo>
                    <a:pt x="230217" y="393522"/>
                  </a:lnTo>
                  <a:cubicBezTo>
                    <a:pt x="227898" y="393535"/>
                    <a:pt x="225677" y="394456"/>
                    <a:pt x="224031" y="396089"/>
                  </a:cubicBezTo>
                  <a:lnTo>
                    <a:pt x="216512" y="403505"/>
                  </a:lnTo>
                  <a:lnTo>
                    <a:pt x="206328" y="393236"/>
                  </a:lnTo>
                  <a:cubicBezTo>
                    <a:pt x="202772" y="389962"/>
                    <a:pt x="197233" y="390187"/>
                    <a:pt x="193955" y="393740"/>
                  </a:cubicBezTo>
                  <a:cubicBezTo>
                    <a:pt x="190865" y="397089"/>
                    <a:pt x="190865" y="402247"/>
                    <a:pt x="193955" y="405596"/>
                  </a:cubicBezTo>
                  <a:lnTo>
                    <a:pt x="202140" y="413678"/>
                  </a:lnTo>
                  <a:lnTo>
                    <a:pt x="202140" y="420809"/>
                  </a:lnTo>
                  <a:lnTo>
                    <a:pt x="201474" y="422140"/>
                  </a:lnTo>
                  <a:lnTo>
                    <a:pt x="202140" y="422805"/>
                  </a:lnTo>
                  <a:lnTo>
                    <a:pt x="202140" y="466445"/>
                  </a:lnTo>
                  <a:lnTo>
                    <a:pt x="195954" y="472625"/>
                  </a:lnTo>
                  <a:cubicBezTo>
                    <a:pt x="194326" y="474234"/>
                    <a:pt x="193402" y="476422"/>
                    <a:pt x="193384" y="478710"/>
                  </a:cubicBezTo>
                  <a:lnTo>
                    <a:pt x="193384" y="513508"/>
                  </a:lnTo>
                  <a:lnTo>
                    <a:pt x="162548" y="482608"/>
                  </a:lnTo>
                  <a:lnTo>
                    <a:pt x="171494" y="473671"/>
                  </a:lnTo>
                  <a:cubicBezTo>
                    <a:pt x="173111" y="472023"/>
                    <a:pt x="174002" y="469798"/>
                    <a:pt x="173969" y="467491"/>
                  </a:cubicBezTo>
                  <a:lnTo>
                    <a:pt x="173969" y="437922"/>
                  </a:lnTo>
                  <a:cubicBezTo>
                    <a:pt x="173971" y="435621"/>
                    <a:pt x="173085" y="433407"/>
                    <a:pt x="171494" y="431742"/>
                  </a:cubicBezTo>
                  <a:lnTo>
                    <a:pt x="156552" y="417291"/>
                  </a:lnTo>
                  <a:cubicBezTo>
                    <a:pt x="154885" y="415702"/>
                    <a:pt x="152669" y="414816"/>
                    <a:pt x="150366" y="414819"/>
                  </a:cubicBezTo>
                  <a:lnTo>
                    <a:pt x="150366" y="414819"/>
                  </a:lnTo>
                  <a:cubicBezTo>
                    <a:pt x="145635" y="414766"/>
                    <a:pt x="141758" y="418554"/>
                    <a:pt x="141705" y="423280"/>
                  </a:cubicBezTo>
                  <a:cubicBezTo>
                    <a:pt x="141704" y="423343"/>
                    <a:pt x="141704" y="423407"/>
                    <a:pt x="141705" y="423471"/>
                  </a:cubicBezTo>
                  <a:cubicBezTo>
                    <a:pt x="141682" y="425776"/>
                    <a:pt x="142571" y="427997"/>
                    <a:pt x="144179" y="429651"/>
                  </a:cubicBezTo>
                  <a:lnTo>
                    <a:pt x="156171" y="441535"/>
                  </a:lnTo>
                  <a:lnTo>
                    <a:pt x="156171" y="463973"/>
                  </a:lnTo>
                  <a:lnTo>
                    <a:pt x="146178" y="473481"/>
                  </a:lnTo>
                  <a:lnTo>
                    <a:pt x="87360" y="473481"/>
                  </a:lnTo>
                  <a:lnTo>
                    <a:pt x="87360" y="423851"/>
                  </a:lnTo>
                  <a:cubicBezTo>
                    <a:pt x="87343" y="421563"/>
                    <a:pt x="86418" y="419375"/>
                    <a:pt x="84790" y="417766"/>
                  </a:cubicBezTo>
                  <a:lnTo>
                    <a:pt x="54144" y="387152"/>
                  </a:lnTo>
                  <a:cubicBezTo>
                    <a:pt x="50754" y="383765"/>
                    <a:pt x="45257" y="383765"/>
                    <a:pt x="41867" y="387152"/>
                  </a:cubicBezTo>
                  <a:cubicBezTo>
                    <a:pt x="38476" y="390538"/>
                    <a:pt x="38476" y="396030"/>
                    <a:pt x="41867" y="399416"/>
                  </a:cubicBezTo>
                  <a:lnTo>
                    <a:pt x="70419" y="427464"/>
                  </a:lnTo>
                  <a:lnTo>
                    <a:pt x="70419" y="467967"/>
                  </a:lnTo>
                  <a:lnTo>
                    <a:pt x="47292" y="444958"/>
                  </a:lnTo>
                  <a:cubicBezTo>
                    <a:pt x="43917" y="441571"/>
                    <a:pt x="38434" y="441558"/>
                    <a:pt x="35043" y="444929"/>
                  </a:cubicBezTo>
                  <a:cubicBezTo>
                    <a:pt x="35034" y="444939"/>
                    <a:pt x="35024" y="444948"/>
                    <a:pt x="35014" y="444958"/>
                  </a:cubicBezTo>
                  <a:cubicBezTo>
                    <a:pt x="31664" y="448362"/>
                    <a:pt x="31664" y="453819"/>
                    <a:pt x="35014" y="457223"/>
                  </a:cubicBezTo>
                  <a:lnTo>
                    <a:pt x="66612" y="488788"/>
                  </a:lnTo>
                  <a:cubicBezTo>
                    <a:pt x="68267" y="490395"/>
                    <a:pt x="70491" y="491283"/>
                    <a:pt x="72798" y="491260"/>
                  </a:cubicBezTo>
                  <a:lnTo>
                    <a:pt x="146654" y="491260"/>
                  </a:lnTo>
                  <a:lnTo>
                    <a:pt x="157504" y="502194"/>
                  </a:lnTo>
                  <a:lnTo>
                    <a:pt x="122860" y="536802"/>
                  </a:lnTo>
                  <a:lnTo>
                    <a:pt x="108965" y="536802"/>
                  </a:lnTo>
                  <a:cubicBezTo>
                    <a:pt x="104155" y="536299"/>
                    <a:pt x="99848" y="539786"/>
                    <a:pt x="99344" y="544591"/>
                  </a:cubicBezTo>
                  <a:cubicBezTo>
                    <a:pt x="98841" y="549395"/>
                    <a:pt x="102332" y="553698"/>
                    <a:pt x="107141" y="554201"/>
                  </a:cubicBezTo>
                  <a:cubicBezTo>
                    <a:pt x="107747" y="554264"/>
                    <a:pt x="108358" y="554264"/>
                    <a:pt x="108965" y="554201"/>
                  </a:cubicBezTo>
                  <a:lnTo>
                    <a:pt x="126286" y="554201"/>
                  </a:lnTo>
                  <a:cubicBezTo>
                    <a:pt x="128606" y="554188"/>
                    <a:pt x="130827" y="553266"/>
                    <a:pt x="132473" y="551634"/>
                  </a:cubicBezTo>
                  <a:lnTo>
                    <a:pt x="169686" y="514459"/>
                  </a:lnTo>
                  <a:lnTo>
                    <a:pt x="271903" y="616666"/>
                  </a:lnTo>
                  <a:lnTo>
                    <a:pt x="271903" y="634731"/>
                  </a:lnTo>
                  <a:lnTo>
                    <a:pt x="266574" y="765081"/>
                  </a:lnTo>
                  <a:cubicBezTo>
                    <a:pt x="266548" y="766429"/>
                    <a:pt x="266841" y="767765"/>
                    <a:pt x="267430" y="768979"/>
                  </a:cubicBezTo>
                  <a:lnTo>
                    <a:pt x="268192" y="770500"/>
                  </a:lnTo>
                  <a:lnTo>
                    <a:pt x="270000" y="770500"/>
                  </a:lnTo>
                  <a:cubicBezTo>
                    <a:pt x="271901" y="770646"/>
                    <a:pt x="273810" y="770646"/>
                    <a:pt x="275711" y="770500"/>
                  </a:cubicBezTo>
                  <a:lnTo>
                    <a:pt x="283896" y="770500"/>
                  </a:lnTo>
                  <a:lnTo>
                    <a:pt x="295412" y="770500"/>
                  </a:lnTo>
                  <a:lnTo>
                    <a:pt x="300741" y="770500"/>
                  </a:lnTo>
                  <a:lnTo>
                    <a:pt x="302835" y="770500"/>
                  </a:lnTo>
                  <a:lnTo>
                    <a:pt x="303501" y="768503"/>
                  </a:lnTo>
                  <a:cubicBezTo>
                    <a:pt x="303908" y="767411"/>
                    <a:pt x="304071" y="766243"/>
                    <a:pt x="303977" y="765081"/>
                  </a:cubicBezTo>
                  <a:lnTo>
                    <a:pt x="298838" y="612958"/>
                  </a:lnTo>
                  <a:lnTo>
                    <a:pt x="298838" y="489359"/>
                  </a:lnTo>
                  <a:lnTo>
                    <a:pt x="338335" y="449807"/>
                  </a:lnTo>
                  <a:lnTo>
                    <a:pt x="366888" y="478330"/>
                  </a:lnTo>
                  <a:lnTo>
                    <a:pt x="340144" y="505046"/>
                  </a:lnTo>
                  <a:cubicBezTo>
                    <a:pt x="336753" y="508417"/>
                    <a:pt x="336740" y="513895"/>
                    <a:pt x="340114" y="517282"/>
                  </a:cubicBezTo>
                  <a:cubicBezTo>
                    <a:pt x="340124" y="517292"/>
                    <a:pt x="340134" y="517302"/>
                    <a:pt x="340144" y="517311"/>
                  </a:cubicBezTo>
                  <a:lnTo>
                    <a:pt x="351279" y="528435"/>
                  </a:lnTo>
                  <a:lnTo>
                    <a:pt x="339287" y="540320"/>
                  </a:lnTo>
                  <a:cubicBezTo>
                    <a:pt x="337653" y="541964"/>
                    <a:pt x="336730" y="544183"/>
                    <a:pt x="336717" y="546500"/>
                  </a:cubicBezTo>
                  <a:cubicBezTo>
                    <a:pt x="336826" y="551329"/>
                    <a:pt x="340833" y="555157"/>
                    <a:pt x="345668" y="555048"/>
                  </a:cubicBezTo>
                  <a:cubicBezTo>
                    <a:pt x="347874" y="554998"/>
                    <a:pt x="349980" y="554119"/>
                    <a:pt x="351565" y="552585"/>
                  </a:cubicBezTo>
                  <a:lnTo>
                    <a:pt x="369648" y="534520"/>
                  </a:lnTo>
                  <a:cubicBezTo>
                    <a:pt x="373038" y="531149"/>
                    <a:pt x="373051" y="525671"/>
                    <a:pt x="369677" y="522284"/>
                  </a:cubicBezTo>
                  <a:cubicBezTo>
                    <a:pt x="369667" y="522275"/>
                    <a:pt x="369658" y="522265"/>
                    <a:pt x="369648" y="522255"/>
                  </a:cubicBezTo>
                  <a:lnTo>
                    <a:pt x="358608" y="511226"/>
                  </a:lnTo>
                  <a:lnTo>
                    <a:pt x="379260" y="490595"/>
                  </a:lnTo>
                  <a:lnTo>
                    <a:pt x="406290" y="517692"/>
                  </a:lnTo>
                  <a:lnTo>
                    <a:pt x="406290" y="537943"/>
                  </a:lnTo>
                  <a:cubicBezTo>
                    <a:pt x="406303" y="540260"/>
                    <a:pt x="407226" y="542479"/>
                    <a:pt x="408860" y="544123"/>
                  </a:cubicBezTo>
                  <a:lnTo>
                    <a:pt x="430559" y="565800"/>
                  </a:lnTo>
                  <a:cubicBezTo>
                    <a:pt x="434006" y="569048"/>
                    <a:pt x="439390" y="569048"/>
                    <a:pt x="442837" y="565800"/>
                  </a:cubicBezTo>
                  <a:cubicBezTo>
                    <a:pt x="446227" y="562430"/>
                    <a:pt x="446240" y="556951"/>
                    <a:pt x="442866" y="553565"/>
                  </a:cubicBezTo>
                  <a:cubicBezTo>
                    <a:pt x="442856" y="553555"/>
                    <a:pt x="442847" y="553545"/>
                    <a:pt x="442837" y="553535"/>
                  </a:cubicBezTo>
                  <a:lnTo>
                    <a:pt x="423802" y="534520"/>
                  </a:lnTo>
                  <a:lnTo>
                    <a:pt x="423802" y="527104"/>
                  </a:lnTo>
                  <a:lnTo>
                    <a:pt x="436841" y="527104"/>
                  </a:lnTo>
                  <a:cubicBezTo>
                    <a:pt x="439120" y="527122"/>
                    <a:pt x="441312" y="526233"/>
                    <a:pt x="442932" y="524632"/>
                  </a:cubicBezTo>
                  <a:lnTo>
                    <a:pt x="498800" y="468822"/>
                  </a:lnTo>
                  <a:cubicBezTo>
                    <a:pt x="502190" y="465452"/>
                    <a:pt x="502203" y="459973"/>
                    <a:pt x="498829" y="456587"/>
                  </a:cubicBezTo>
                  <a:cubicBezTo>
                    <a:pt x="498819" y="456577"/>
                    <a:pt x="498810" y="456567"/>
                    <a:pt x="498800" y="456557"/>
                  </a:cubicBezTo>
                  <a:cubicBezTo>
                    <a:pt x="497214" y="454894"/>
                    <a:pt x="495008" y="453964"/>
                    <a:pt x="492709" y="453990"/>
                  </a:cubicBezTo>
                  <a:lnTo>
                    <a:pt x="492709" y="453990"/>
                  </a:lnTo>
                  <a:cubicBezTo>
                    <a:pt x="490410" y="453964"/>
                    <a:pt x="488203" y="454894"/>
                    <a:pt x="486617" y="456557"/>
                  </a:cubicBezTo>
                  <a:lnTo>
                    <a:pt x="457494" y="485651"/>
                  </a:lnTo>
                  <a:lnTo>
                    <a:pt x="451403" y="479566"/>
                  </a:lnTo>
                  <a:lnTo>
                    <a:pt x="451974" y="479566"/>
                  </a:lnTo>
                  <a:lnTo>
                    <a:pt x="465013" y="466445"/>
                  </a:lnTo>
                  <a:cubicBezTo>
                    <a:pt x="466641" y="464836"/>
                    <a:pt x="467565" y="462648"/>
                    <a:pt x="467583" y="460360"/>
                  </a:cubicBezTo>
                  <a:lnTo>
                    <a:pt x="467582" y="449427"/>
                  </a:lnTo>
                  <a:cubicBezTo>
                    <a:pt x="468086" y="444622"/>
                    <a:pt x="464595" y="440319"/>
                    <a:pt x="459786" y="439816"/>
                  </a:cubicBezTo>
                  <a:cubicBezTo>
                    <a:pt x="454976" y="439313"/>
                    <a:pt x="450669" y="442801"/>
                    <a:pt x="450165" y="447605"/>
                  </a:cubicBezTo>
                  <a:cubicBezTo>
                    <a:pt x="450102" y="448211"/>
                    <a:pt x="450102" y="448821"/>
                    <a:pt x="450165" y="449427"/>
                  </a:cubicBezTo>
                  <a:lnTo>
                    <a:pt x="450166" y="456748"/>
                  </a:lnTo>
                  <a:lnTo>
                    <a:pt x="445597" y="461311"/>
                  </a:lnTo>
                  <a:lnTo>
                    <a:pt x="445597" y="427274"/>
                  </a:lnTo>
                  <a:lnTo>
                    <a:pt x="451593" y="421284"/>
                  </a:lnTo>
                  <a:cubicBezTo>
                    <a:pt x="454893" y="417860"/>
                    <a:pt x="454893" y="412443"/>
                    <a:pt x="451593" y="409019"/>
                  </a:cubicBezTo>
                  <a:cubicBezTo>
                    <a:pt x="448031" y="405976"/>
                    <a:pt x="442782" y="405976"/>
                    <a:pt x="439220" y="409019"/>
                  </a:cubicBezTo>
                  <a:lnTo>
                    <a:pt x="430750" y="417576"/>
                  </a:lnTo>
                  <a:cubicBezTo>
                    <a:pt x="429122" y="419185"/>
                    <a:pt x="428198" y="421373"/>
                    <a:pt x="428180" y="423661"/>
                  </a:cubicBezTo>
                  <a:lnTo>
                    <a:pt x="428180" y="456843"/>
                  </a:lnTo>
                  <a:lnTo>
                    <a:pt x="422279" y="450948"/>
                  </a:lnTo>
                  <a:lnTo>
                    <a:pt x="422279" y="437447"/>
                  </a:lnTo>
                  <a:cubicBezTo>
                    <a:pt x="422279" y="432669"/>
                    <a:pt x="418402" y="428795"/>
                    <a:pt x="413618" y="428795"/>
                  </a:cubicBezTo>
                  <a:cubicBezTo>
                    <a:pt x="408835" y="428795"/>
                    <a:pt x="404957" y="432669"/>
                    <a:pt x="404957" y="437447"/>
                  </a:cubicBezTo>
                  <a:lnTo>
                    <a:pt x="404958" y="454561"/>
                  </a:lnTo>
                  <a:cubicBezTo>
                    <a:pt x="404939" y="456837"/>
                    <a:pt x="405830" y="459027"/>
                    <a:pt x="407432" y="460646"/>
                  </a:cubicBezTo>
                  <a:lnTo>
                    <a:pt x="445502" y="498676"/>
                  </a:lnTo>
                  <a:lnTo>
                    <a:pt x="433605" y="510561"/>
                  </a:lnTo>
                  <a:lnTo>
                    <a:pt x="423041" y="510561"/>
                  </a:lnTo>
                  <a:cubicBezTo>
                    <a:pt x="422675" y="509852"/>
                    <a:pt x="422192" y="509209"/>
                    <a:pt x="421613" y="508659"/>
                  </a:cubicBezTo>
                  <a:lnTo>
                    <a:pt x="351279" y="438398"/>
                  </a:lnTo>
                  <a:lnTo>
                    <a:pt x="373360" y="416340"/>
                  </a:lnTo>
                  <a:lnTo>
                    <a:pt x="415522" y="416340"/>
                  </a:lnTo>
                  <a:cubicBezTo>
                    <a:pt x="417821" y="416366"/>
                    <a:pt x="420028" y="415436"/>
                    <a:pt x="421613" y="413773"/>
                  </a:cubicBezTo>
                  <a:lnTo>
                    <a:pt x="443694" y="391715"/>
                  </a:lnTo>
                  <a:lnTo>
                    <a:pt x="490615" y="438683"/>
                  </a:lnTo>
                  <a:cubicBezTo>
                    <a:pt x="492249" y="440333"/>
                    <a:pt x="494478" y="441258"/>
                    <a:pt x="496801" y="441250"/>
                  </a:cubicBezTo>
                  <a:lnTo>
                    <a:pt x="544864" y="441250"/>
                  </a:lnTo>
                  <a:cubicBezTo>
                    <a:pt x="547188" y="441258"/>
                    <a:pt x="549417" y="440333"/>
                    <a:pt x="551051" y="438683"/>
                  </a:cubicBezTo>
                  <a:lnTo>
                    <a:pt x="560568" y="429175"/>
                  </a:lnTo>
                  <a:cubicBezTo>
                    <a:pt x="563932" y="425705"/>
                    <a:pt x="563844" y="420168"/>
                    <a:pt x="560370" y="416807"/>
                  </a:cubicBezTo>
                  <a:cubicBezTo>
                    <a:pt x="558763" y="415251"/>
                    <a:pt x="556620" y="414370"/>
                    <a:pt x="554382" y="414343"/>
                  </a:cubicBezTo>
                  <a:lnTo>
                    <a:pt x="554382" y="414343"/>
                  </a:lnTo>
                  <a:cubicBezTo>
                    <a:pt x="552091" y="414361"/>
                    <a:pt x="549901" y="415284"/>
                    <a:pt x="548291" y="416910"/>
                  </a:cubicBezTo>
                  <a:lnTo>
                    <a:pt x="541438" y="423756"/>
                  </a:lnTo>
                  <a:lnTo>
                    <a:pt x="531921" y="423756"/>
                  </a:lnTo>
                  <a:lnTo>
                    <a:pt x="561900" y="393712"/>
                  </a:lnTo>
                  <a:cubicBezTo>
                    <a:pt x="563529" y="392103"/>
                    <a:pt x="564453" y="389915"/>
                    <a:pt x="564470" y="387627"/>
                  </a:cubicBezTo>
                  <a:lnTo>
                    <a:pt x="564470" y="356062"/>
                  </a:lnTo>
                  <a:cubicBezTo>
                    <a:pt x="564974" y="351257"/>
                    <a:pt x="561483" y="346954"/>
                    <a:pt x="556673" y="346451"/>
                  </a:cubicBezTo>
                  <a:cubicBezTo>
                    <a:pt x="551864" y="345948"/>
                    <a:pt x="547557" y="349436"/>
                    <a:pt x="547053" y="354240"/>
                  </a:cubicBezTo>
                  <a:cubicBezTo>
                    <a:pt x="546990" y="354846"/>
                    <a:pt x="546990" y="355456"/>
                    <a:pt x="547053" y="356062"/>
                  </a:cubicBezTo>
                  <a:lnTo>
                    <a:pt x="547053" y="383634"/>
                  </a:lnTo>
                  <a:lnTo>
                    <a:pt x="521832" y="408829"/>
                  </a:lnTo>
                  <a:lnTo>
                    <a:pt x="521832" y="384109"/>
                  </a:lnTo>
                  <a:lnTo>
                    <a:pt x="532587" y="373365"/>
                  </a:lnTo>
                  <a:cubicBezTo>
                    <a:pt x="534252" y="371782"/>
                    <a:pt x="535183" y="369577"/>
                    <a:pt x="535156" y="367281"/>
                  </a:cubicBezTo>
                  <a:lnTo>
                    <a:pt x="535156" y="306146"/>
                  </a:lnTo>
                  <a:cubicBezTo>
                    <a:pt x="534653" y="301342"/>
                    <a:pt x="530346" y="297855"/>
                    <a:pt x="525536" y="298358"/>
                  </a:cubicBezTo>
                  <a:cubicBezTo>
                    <a:pt x="521422" y="298788"/>
                    <a:pt x="518170" y="302036"/>
                    <a:pt x="517739" y="306146"/>
                  </a:cubicBezTo>
                  <a:lnTo>
                    <a:pt x="517739" y="363192"/>
                  </a:lnTo>
                  <a:lnTo>
                    <a:pt x="506985" y="373936"/>
                  </a:lnTo>
                  <a:cubicBezTo>
                    <a:pt x="505368" y="375584"/>
                    <a:pt x="504477" y="377809"/>
                    <a:pt x="504510" y="380116"/>
                  </a:cubicBezTo>
                  <a:lnTo>
                    <a:pt x="504510" y="423851"/>
                  </a:lnTo>
                  <a:lnTo>
                    <a:pt x="500037" y="423851"/>
                  </a:lnTo>
                  <a:lnTo>
                    <a:pt x="478813" y="402649"/>
                  </a:lnTo>
                  <a:lnTo>
                    <a:pt x="493755" y="387722"/>
                  </a:lnTo>
                  <a:cubicBezTo>
                    <a:pt x="495389" y="386078"/>
                    <a:pt x="496312" y="383859"/>
                    <a:pt x="496325" y="381542"/>
                  </a:cubicBezTo>
                  <a:lnTo>
                    <a:pt x="496325" y="334004"/>
                  </a:lnTo>
                  <a:lnTo>
                    <a:pt x="507556" y="322690"/>
                  </a:lnTo>
                  <a:cubicBezTo>
                    <a:pt x="509221" y="321106"/>
                    <a:pt x="510152" y="318902"/>
                    <a:pt x="510126" y="316605"/>
                  </a:cubicBezTo>
                  <a:cubicBezTo>
                    <a:pt x="510159" y="314298"/>
                    <a:pt x="509268" y="312073"/>
                    <a:pt x="507651" y="310425"/>
                  </a:cubicBezTo>
                  <a:cubicBezTo>
                    <a:pt x="505969" y="308848"/>
                    <a:pt x="503770" y="307936"/>
                    <a:pt x="501465" y="307858"/>
                  </a:cubicBezTo>
                  <a:lnTo>
                    <a:pt x="501465" y="307858"/>
                  </a:lnTo>
                  <a:cubicBezTo>
                    <a:pt x="499146" y="307871"/>
                    <a:pt x="496924" y="308793"/>
                    <a:pt x="495278" y="310425"/>
                  </a:cubicBezTo>
                  <a:lnTo>
                    <a:pt x="481478" y="324211"/>
                  </a:lnTo>
                  <a:cubicBezTo>
                    <a:pt x="479844" y="325855"/>
                    <a:pt x="478921" y="328074"/>
                    <a:pt x="478908" y="330391"/>
                  </a:cubicBezTo>
                  <a:lnTo>
                    <a:pt x="478908" y="345508"/>
                  </a:lnTo>
                  <a:lnTo>
                    <a:pt x="475292" y="341895"/>
                  </a:lnTo>
                  <a:cubicBezTo>
                    <a:pt x="471901" y="338508"/>
                    <a:pt x="466404" y="338508"/>
                    <a:pt x="463014" y="341895"/>
                  </a:cubicBezTo>
                  <a:cubicBezTo>
                    <a:pt x="459624" y="345282"/>
                    <a:pt x="459624" y="350773"/>
                    <a:pt x="463014" y="354160"/>
                  </a:cubicBezTo>
                  <a:lnTo>
                    <a:pt x="478908" y="370038"/>
                  </a:lnTo>
                  <a:lnTo>
                    <a:pt x="478908" y="377549"/>
                  </a:lnTo>
                  <a:lnTo>
                    <a:pt x="466536" y="390004"/>
                  </a:lnTo>
                  <a:lnTo>
                    <a:pt x="455590" y="379070"/>
                  </a:lnTo>
                  <a:cubicBezTo>
                    <a:pt x="456717" y="377518"/>
                    <a:pt x="457347" y="375662"/>
                    <a:pt x="457399" y="373746"/>
                  </a:cubicBezTo>
                  <a:lnTo>
                    <a:pt x="457399" y="311376"/>
                  </a:lnTo>
                  <a:lnTo>
                    <a:pt x="516407" y="252428"/>
                  </a:lnTo>
                  <a:lnTo>
                    <a:pt x="554858" y="290744"/>
                  </a:lnTo>
                  <a:cubicBezTo>
                    <a:pt x="558304" y="293992"/>
                    <a:pt x="563688" y="293992"/>
                    <a:pt x="567135" y="290744"/>
                  </a:cubicBezTo>
                  <a:cubicBezTo>
                    <a:pt x="570525" y="287373"/>
                    <a:pt x="570539" y="281895"/>
                    <a:pt x="567164" y="278508"/>
                  </a:cubicBezTo>
                  <a:cubicBezTo>
                    <a:pt x="567155" y="278499"/>
                    <a:pt x="567145" y="278489"/>
                    <a:pt x="567135" y="278479"/>
                  </a:cubicBezTo>
                  <a:lnTo>
                    <a:pt x="551146" y="262411"/>
                  </a:lnTo>
                  <a:lnTo>
                    <a:pt x="571228" y="242350"/>
                  </a:lnTo>
                  <a:cubicBezTo>
                    <a:pt x="574442" y="239003"/>
                    <a:pt x="574442" y="233718"/>
                    <a:pt x="571228" y="230370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" name="Vrije vorm 50">
              <a:extLst>
                <a:ext uri="{FF2B5EF4-FFF2-40B4-BE49-F238E27FC236}">
                  <a16:creationId xmlns:a16="http://schemas.microsoft.com/office/drawing/2014/main" id="{60569678-4F88-2F4A-87EE-830C78949B18}"/>
                </a:ext>
              </a:extLst>
            </p:cNvPr>
            <p:cNvSpPr/>
            <p:nvPr/>
          </p:nvSpPr>
          <p:spPr>
            <a:xfrm>
              <a:off x="9715576" y="-1627371"/>
              <a:ext cx="512407" cy="521952"/>
            </a:xfrm>
            <a:custGeom>
              <a:avLst/>
              <a:gdLst>
                <a:gd name="connsiteX0" fmla="*/ 652898 w 717140"/>
                <a:gd name="connsiteY0" fmla="*/ 329096 h 730498"/>
                <a:gd name="connsiteX1" fmla="*/ 717141 w 717140"/>
                <a:gd name="connsiteY1" fmla="*/ 293538 h 730498"/>
                <a:gd name="connsiteX2" fmla="*/ 706291 w 717140"/>
                <a:gd name="connsiteY2" fmla="*/ 252084 h 730498"/>
                <a:gd name="connsiteX3" fmla="*/ 691158 w 717140"/>
                <a:gd name="connsiteY3" fmla="*/ 213293 h 730498"/>
                <a:gd name="connsiteX4" fmla="*/ 618349 w 717140"/>
                <a:gd name="connsiteY4" fmla="*/ 221850 h 730498"/>
                <a:gd name="connsiteX5" fmla="*/ 575711 w 717140"/>
                <a:gd name="connsiteY5" fmla="*/ 163093 h 730498"/>
                <a:gd name="connsiteX6" fmla="*/ 606643 w 717140"/>
                <a:gd name="connsiteY6" fmla="*/ 96539 h 730498"/>
                <a:gd name="connsiteX7" fmla="*/ 538403 w 717140"/>
                <a:gd name="connsiteY7" fmla="*/ 46814 h 730498"/>
                <a:gd name="connsiteX8" fmla="*/ 484629 w 717140"/>
                <a:gd name="connsiteY8" fmla="*/ 96634 h 730498"/>
                <a:gd name="connsiteX9" fmla="*/ 415532 w 717140"/>
                <a:gd name="connsiteY9" fmla="*/ 74101 h 730498"/>
                <a:gd name="connsiteX10" fmla="*/ 401446 w 717140"/>
                <a:gd name="connsiteY10" fmla="*/ 2319 h 730498"/>
                <a:gd name="connsiteX11" fmla="*/ 319406 w 717140"/>
                <a:gd name="connsiteY11" fmla="*/ 2319 h 730498"/>
                <a:gd name="connsiteX12" fmla="*/ 304559 w 717140"/>
                <a:gd name="connsiteY12" fmla="*/ 73816 h 730498"/>
                <a:gd name="connsiteX13" fmla="*/ 235176 w 717140"/>
                <a:gd name="connsiteY13" fmla="*/ 95684 h 730498"/>
                <a:gd name="connsiteX14" fmla="*/ 181688 w 717140"/>
                <a:gd name="connsiteY14" fmla="*/ 45388 h 730498"/>
                <a:gd name="connsiteX15" fmla="*/ 113258 w 717140"/>
                <a:gd name="connsiteY15" fmla="*/ 94543 h 730498"/>
                <a:gd name="connsiteX16" fmla="*/ 143809 w 717140"/>
                <a:gd name="connsiteY16" fmla="*/ 161096 h 730498"/>
                <a:gd name="connsiteX17" fmla="*/ 100600 w 717140"/>
                <a:gd name="connsiteY17" fmla="*/ 219568 h 730498"/>
                <a:gd name="connsiteX18" fmla="*/ 27791 w 717140"/>
                <a:gd name="connsiteY18" fmla="*/ 210061 h 730498"/>
                <a:gd name="connsiteX19" fmla="*/ 1237 w 717140"/>
                <a:gd name="connsiteY19" fmla="*/ 290115 h 730498"/>
                <a:gd name="connsiteX20" fmla="*/ 65004 w 717140"/>
                <a:gd name="connsiteY20" fmla="*/ 326149 h 730498"/>
                <a:gd name="connsiteX21" fmla="*/ 65004 w 717140"/>
                <a:gd name="connsiteY21" fmla="*/ 398692 h 730498"/>
                <a:gd name="connsiteX22" fmla="*/ 0 w 717140"/>
                <a:gd name="connsiteY22" fmla="*/ 434536 h 730498"/>
                <a:gd name="connsiteX23" fmla="*/ 11326 w 717140"/>
                <a:gd name="connsiteY23" fmla="*/ 477701 h 730498"/>
                <a:gd name="connsiteX24" fmla="*/ 25983 w 717140"/>
                <a:gd name="connsiteY24" fmla="*/ 515732 h 730498"/>
                <a:gd name="connsiteX25" fmla="*/ 98886 w 717140"/>
                <a:gd name="connsiteY25" fmla="*/ 507365 h 730498"/>
                <a:gd name="connsiteX26" fmla="*/ 141239 w 717140"/>
                <a:gd name="connsiteY26" fmla="*/ 566312 h 730498"/>
                <a:gd name="connsiteX27" fmla="*/ 110022 w 717140"/>
                <a:gd name="connsiteY27" fmla="*/ 632866 h 730498"/>
                <a:gd name="connsiteX28" fmla="*/ 178262 w 717140"/>
                <a:gd name="connsiteY28" fmla="*/ 682876 h 730498"/>
                <a:gd name="connsiteX29" fmla="*/ 232321 w 717140"/>
                <a:gd name="connsiteY29" fmla="*/ 633246 h 730498"/>
                <a:gd name="connsiteX30" fmla="*/ 301323 w 717140"/>
                <a:gd name="connsiteY30" fmla="*/ 655969 h 730498"/>
                <a:gd name="connsiteX31" fmla="*/ 315123 w 717140"/>
                <a:gd name="connsiteY31" fmla="*/ 728037 h 730498"/>
                <a:gd name="connsiteX32" fmla="*/ 399638 w 717140"/>
                <a:gd name="connsiteY32" fmla="*/ 728037 h 730498"/>
                <a:gd name="connsiteX33" fmla="*/ 414009 w 717140"/>
                <a:gd name="connsiteY33" fmla="*/ 656065 h 730498"/>
                <a:gd name="connsiteX34" fmla="*/ 483297 w 717140"/>
                <a:gd name="connsiteY34" fmla="*/ 633912 h 730498"/>
                <a:gd name="connsiteX35" fmla="*/ 536880 w 717140"/>
                <a:gd name="connsiteY35" fmla="*/ 684112 h 730498"/>
                <a:gd name="connsiteX36" fmla="*/ 605406 w 717140"/>
                <a:gd name="connsiteY36" fmla="*/ 634672 h 730498"/>
                <a:gd name="connsiteX37" fmla="*/ 574759 w 717140"/>
                <a:gd name="connsiteY37" fmla="*/ 568119 h 730498"/>
                <a:gd name="connsiteX38" fmla="*/ 617683 w 717140"/>
                <a:gd name="connsiteY38" fmla="*/ 509457 h 730498"/>
                <a:gd name="connsiteX39" fmla="*/ 690396 w 717140"/>
                <a:gd name="connsiteY39" fmla="*/ 518394 h 730498"/>
                <a:gd name="connsiteX40" fmla="*/ 716855 w 717140"/>
                <a:gd name="connsiteY40" fmla="*/ 438244 h 730498"/>
                <a:gd name="connsiteX41" fmla="*/ 652802 w 717140"/>
                <a:gd name="connsiteY41" fmla="*/ 401640 h 73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17140" h="730498">
                  <a:moveTo>
                    <a:pt x="652898" y="329096"/>
                  </a:moveTo>
                  <a:lnTo>
                    <a:pt x="717141" y="293538"/>
                  </a:lnTo>
                  <a:cubicBezTo>
                    <a:pt x="714397" y="279507"/>
                    <a:pt x="710773" y="265661"/>
                    <a:pt x="706291" y="252084"/>
                  </a:cubicBezTo>
                  <a:cubicBezTo>
                    <a:pt x="702032" y="238862"/>
                    <a:pt x="696978" y="225908"/>
                    <a:pt x="691158" y="213293"/>
                  </a:cubicBezTo>
                  <a:lnTo>
                    <a:pt x="618349" y="221850"/>
                  </a:lnTo>
                  <a:lnTo>
                    <a:pt x="575711" y="163093"/>
                  </a:lnTo>
                  <a:lnTo>
                    <a:pt x="606643" y="96539"/>
                  </a:lnTo>
                  <a:cubicBezTo>
                    <a:pt x="585903" y="77377"/>
                    <a:pt x="563002" y="60690"/>
                    <a:pt x="538403" y="46814"/>
                  </a:cubicBezTo>
                  <a:lnTo>
                    <a:pt x="484629" y="96634"/>
                  </a:lnTo>
                  <a:lnTo>
                    <a:pt x="415532" y="74101"/>
                  </a:lnTo>
                  <a:lnTo>
                    <a:pt x="401446" y="2319"/>
                  </a:lnTo>
                  <a:cubicBezTo>
                    <a:pt x="374187" y="-773"/>
                    <a:pt x="346665" y="-773"/>
                    <a:pt x="319406" y="2319"/>
                  </a:cubicBezTo>
                  <a:lnTo>
                    <a:pt x="304559" y="73816"/>
                  </a:lnTo>
                  <a:lnTo>
                    <a:pt x="235176" y="95684"/>
                  </a:lnTo>
                  <a:lnTo>
                    <a:pt x="181688" y="45388"/>
                  </a:lnTo>
                  <a:cubicBezTo>
                    <a:pt x="157047" y="59067"/>
                    <a:pt x="134083" y="75562"/>
                    <a:pt x="113258" y="94543"/>
                  </a:cubicBezTo>
                  <a:lnTo>
                    <a:pt x="143809" y="161096"/>
                  </a:lnTo>
                  <a:lnTo>
                    <a:pt x="100600" y="219568"/>
                  </a:lnTo>
                  <a:lnTo>
                    <a:pt x="27791" y="210061"/>
                  </a:lnTo>
                  <a:cubicBezTo>
                    <a:pt x="15870" y="235630"/>
                    <a:pt x="6959" y="262494"/>
                    <a:pt x="1237" y="290115"/>
                  </a:cubicBezTo>
                  <a:lnTo>
                    <a:pt x="65004" y="326149"/>
                  </a:lnTo>
                  <a:lnTo>
                    <a:pt x="65004" y="398692"/>
                  </a:lnTo>
                  <a:lnTo>
                    <a:pt x="0" y="434536"/>
                  </a:lnTo>
                  <a:cubicBezTo>
                    <a:pt x="2903" y="449139"/>
                    <a:pt x="6685" y="463553"/>
                    <a:pt x="11326" y="477701"/>
                  </a:cubicBezTo>
                  <a:cubicBezTo>
                    <a:pt x="15555" y="490621"/>
                    <a:pt x="20447" y="503314"/>
                    <a:pt x="25983" y="515732"/>
                  </a:cubicBezTo>
                  <a:lnTo>
                    <a:pt x="98886" y="507365"/>
                  </a:lnTo>
                  <a:lnTo>
                    <a:pt x="141239" y="566312"/>
                  </a:lnTo>
                  <a:lnTo>
                    <a:pt x="110022" y="632866"/>
                  </a:lnTo>
                  <a:cubicBezTo>
                    <a:pt x="130766" y="652104"/>
                    <a:pt x="153664" y="668885"/>
                    <a:pt x="178262" y="682876"/>
                  </a:cubicBezTo>
                  <a:lnTo>
                    <a:pt x="232321" y="633246"/>
                  </a:lnTo>
                  <a:lnTo>
                    <a:pt x="301323" y="655969"/>
                  </a:lnTo>
                  <a:lnTo>
                    <a:pt x="315123" y="728037"/>
                  </a:lnTo>
                  <a:cubicBezTo>
                    <a:pt x="343199" y="731319"/>
                    <a:pt x="371562" y="731319"/>
                    <a:pt x="399638" y="728037"/>
                  </a:cubicBezTo>
                  <a:lnTo>
                    <a:pt x="414009" y="656065"/>
                  </a:lnTo>
                  <a:lnTo>
                    <a:pt x="483297" y="633912"/>
                  </a:lnTo>
                  <a:lnTo>
                    <a:pt x="536880" y="684112"/>
                  </a:lnTo>
                  <a:cubicBezTo>
                    <a:pt x="561563" y="670342"/>
                    <a:pt x="584560" y="653750"/>
                    <a:pt x="605406" y="634672"/>
                  </a:cubicBezTo>
                  <a:lnTo>
                    <a:pt x="574759" y="568119"/>
                  </a:lnTo>
                  <a:lnTo>
                    <a:pt x="617683" y="509457"/>
                  </a:lnTo>
                  <a:lnTo>
                    <a:pt x="690396" y="518394"/>
                  </a:lnTo>
                  <a:cubicBezTo>
                    <a:pt x="702344" y="492811"/>
                    <a:pt x="711225" y="465908"/>
                    <a:pt x="716855" y="438244"/>
                  </a:cubicBezTo>
                  <a:lnTo>
                    <a:pt x="652802" y="401640"/>
                  </a:lnTo>
                  <a:close/>
                </a:path>
              </a:pathLst>
            </a:custGeom>
            <a:solidFill>
              <a:srgbClr val="5EA5C9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" name="Vrije vorm 51">
              <a:extLst>
                <a:ext uri="{FF2B5EF4-FFF2-40B4-BE49-F238E27FC236}">
                  <a16:creationId xmlns:a16="http://schemas.microsoft.com/office/drawing/2014/main" id="{F7CF2513-C905-AE4F-80C3-ECCCF6B14A98}"/>
                </a:ext>
              </a:extLst>
            </p:cNvPr>
            <p:cNvSpPr/>
            <p:nvPr/>
          </p:nvSpPr>
          <p:spPr>
            <a:xfrm>
              <a:off x="9855165" y="-1483697"/>
              <a:ext cx="233826" cy="233584"/>
            </a:xfrm>
            <a:custGeom>
              <a:avLst/>
              <a:gdLst>
                <a:gd name="connsiteX0" fmla="*/ 301449 w 327251"/>
                <a:gd name="connsiteY0" fmla="*/ 251521 h 326913"/>
                <a:gd name="connsiteX1" fmla="*/ 75470 w 327251"/>
                <a:gd name="connsiteY1" fmla="*/ 301138 h 326913"/>
                <a:gd name="connsiteX2" fmla="*/ 25802 w 327251"/>
                <a:gd name="connsiteY2" fmla="*/ 75392 h 326913"/>
                <a:gd name="connsiteX3" fmla="*/ 251387 w 327251"/>
                <a:gd name="connsiteY3" fmla="*/ 25525 h 326913"/>
                <a:gd name="connsiteX4" fmla="*/ 301700 w 327251"/>
                <a:gd name="connsiteY4" fmla="*/ 251128 h 326913"/>
                <a:gd name="connsiteX5" fmla="*/ 301449 w 327251"/>
                <a:gd name="connsiteY5" fmla="*/ 251521 h 32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251" h="326913">
                  <a:moveTo>
                    <a:pt x="301449" y="251521"/>
                  </a:moveTo>
                  <a:cubicBezTo>
                    <a:pt x="252762" y="327561"/>
                    <a:pt x="151588" y="349775"/>
                    <a:pt x="75470" y="301138"/>
                  </a:cubicBezTo>
                  <a:cubicBezTo>
                    <a:pt x="-648" y="252501"/>
                    <a:pt x="-22885" y="151431"/>
                    <a:pt x="25802" y="75392"/>
                  </a:cubicBezTo>
                  <a:cubicBezTo>
                    <a:pt x="74391" y="-493"/>
                    <a:pt x="175284" y="-22797"/>
                    <a:pt x="251387" y="25525"/>
                  </a:cubicBezTo>
                  <a:cubicBezTo>
                    <a:pt x="327643" y="73944"/>
                    <a:pt x="350169" y="174950"/>
                    <a:pt x="301700" y="251128"/>
                  </a:cubicBezTo>
                  <a:cubicBezTo>
                    <a:pt x="301616" y="251259"/>
                    <a:pt x="301533" y="251390"/>
                    <a:pt x="301449" y="251521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4" name="Vrije vorm 33">
            <a:extLst>
              <a:ext uri="{FF2B5EF4-FFF2-40B4-BE49-F238E27FC236}">
                <a16:creationId xmlns:a16="http://schemas.microsoft.com/office/drawing/2014/main" id="{AA1023A9-D5B3-8D48-8BB0-AA9D902991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099858"/>
          </a:xfrm>
          <a:custGeom>
            <a:avLst/>
            <a:gdLst>
              <a:gd name="connsiteX0" fmla="*/ 9971949 w 12191999"/>
              <a:gd name="connsiteY0" fmla="*/ 824972 h 6099858"/>
              <a:gd name="connsiteX1" fmla="*/ 9624654 w 12191999"/>
              <a:gd name="connsiteY1" fmla="*/ 1171909 h 6099858"/>
              <a:gd name="connsiteX2" fmla="*/ 9971949 w 12191999"/>
              <a:gd name="connsiteY2" fmla="*/ 1518847 h 6099858"/>
              <a:gd name="connsiteX3" fmla="*/ 10291951 w 12191999"/>
              <a:gd name="connsiteY3" fmla="*/ 1306953 h 6099858"/>
              <a:gd name="connsiteX4" fmla="*/ 10294669 w 12191999"/>
              <a:gd name="connsiteY4" fmla="*/ 1298205 h 6099858"/>
              <a:gd name="connsiteX5" fmla="*/ 10312092 w 12191999"/>
              <a:gd name="connsiteY5" fmla="*/ 1338724 h 6099858"/>
              <a:gd name="connsiteX6" fmla="*/ 10584866 w 12191999"/>
              <a:gd name="connsiteY6" fmla="*/ 1517352 h 6099858"/>
              <a:gd name="connsiteX7" fmla="*/ 10606627 w 12191999"/>
              <a:gd name="connsiteY7" fmla="*/ 1518574 h 6099858"/>
              <a:gd name="connsiteX8" fmla="*/ 10610367 w 12191999"/>
              <a:gd name="connsiteY8" fmla="*/ 1518574 h 6099858"/>
              <a:gd name="connsiteX9" fmla="*/ 10616420 w 12191999"/>
              <a:gd name="connsiteY9" fmla="*/ 1518574 h 6099858"/>
              <a:gd name="connsiteX10" fmla="*/ 10624308 w 12191999"/>
              <a:gd name="connsiteY10" fmla="*/ 1518574 h 6099858"/>
              <a:gd name="connsiteX11" fmla="*/ 10627980 w 12191999"/>
              <a:gd name="connsiteY11" fmla="*/ 1518574 h 6099858"/>
              <a:gd name="connsiteX12" fmla="*/ 10651918 w 12191999"/>
              <a:gd name="connsiteY12" fmla="*/ 1517011 h 6099858"/>
              <a:gd name="connsiteX13" fmla="*/ 10873892 w 12191999"/>
              <a:gd name="connsiteY13" fmla="*/ 1404177 h 6099858"/>
              <a:gd name="connsiteX14" fmla="*/ 10938476 w 12191999"/>
              <a:gd name="connsiteY14" fmla="*/ 1299732 h 6099858"/>
              <a:gd name="connsiteX15" fmla="*/ 10939935 w 12191999"/>
              <a:gd name="connsiteY15" fmla="*/ 1306953 h 6099858"/>
              <a:gd name="connsiteX16" fmla="*/ 11259938 w 12191999"/>
              <a:gd name="connsiteY16" fmla="*/ 1518847 h 6099858"/>
              <a:gd name="connsiteX17" fmla="*/ 11607232 w 12191999"/>
              <a:gd name="connsiteY17" fmla="*/ 1171909 h 6099858"/>
              <a:gd name="connsiteX18" fmla="*/ 11259938 w 12191999"/>
              <a:gd name="connsiteY18" fmla="*/ 824972 h 6099858"/>
              <a:gd name="connsiteX19" fmla="*/ 10939935 w 12191999"/>
              <a:gd name="connsiteY19" fmla="*/ 1036866 h 6099858"/>
              <a:gd name="connsiteX20" fmla="*/ 10938775 w 12191999"/>
              <a:gd name="connsiteY20" fmla="*/ 1042606 h 6099858"/>
              <a:gd name="connsiteX21" fmla="*/ 10911203 w 12191999"/>
              <a:gd name="connsiteY21" fmla="*/ 988063 h 6099858"/>
              <a:gd name="connsiteX22" fmla="*/ 10648381 w 12191999"/>
              <a:gd name="connsiteY22" fmla="*/ 826384 h 6099858"/>
              <a:gd name="connsiteX23" fmla="*/ 10310323 w 12191999"/>
              <a:gd name="connsiteY23" fmla="*/ 1008158 h 6099858"/>
              <a:gd name="connsiteX24" fmla="*/ 10296926 w 12191999"/>
              <a:gd name="connsiteY24" fmla="*/ 1052878 h 6099858"/>
              <a:gd name="connsiteX25" fmla="*/ 10291951 w 12191999"/>
              <a:gd name="connsiteY25" fmla="*/ 1036866 h 6099858"/>
              <a:gd name="connsiteX26" fmla="*/ 9971949 w 12191999"/>
              <a:gd name="connsiteY26" fmla="*/ 824972 h 6099858"/>
              <a:gd name="connsiteX27" fmla="*/ 0 w 12191999"/>
              <a:gd name="connsiteY27" fmla="*/ 0 h 6099858"/>
              <a:gd name="connsiteX28" fmla="*/ 12191999 w 12191999"/>
              <a:gd name="connsiteY28" fmla="*/ 0 h 6099858"/>
              <a:gd name="connsiteX29" fmla="*/ 12191999 w 12191999"/>
              <a:gd name="connsiteY29" fmla="*/ 6099858 h 6099858"/>
              <a:gd name="connsiteX30" fmla="*/ 0 w 12191999"/>
              <a:gd name="connsiteY30" fmla="*/ 6099858 h 609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1999" h="6099858">
                <a:moveTo>
                  <a:pt x="9971949" y="824972"/>
                </a:moveTo>
                <a:cubicBezTo>
                  <a:pt x="9780143" y="824972"/>
                  <a:pt x="9624654" y="980301"/>
                  <a:pt x="9624654" y="1171909"/>
                </a:cubicBezTo>
                <a:cubicBezTo>
                  <a:pt x="9624654" y="1363518"/>
                  <a:pt x="9780143" y="1518847"/>
                  <a:pt x="9971949" y="1518847"/>
                </a:cubicBezTo>
                <a:cubicBezTo>
                  <a:pt x="10115803" y="1518847"/>
                  <a:pt x="10239229" y="1431474"/>
                  <a:pt x="10291951" y="1306953"/>
                </a:cubicBezTo>
                <a:lnTo>
                  <a:pt x="10294669" y="1298205"/>
                </a:lnTo>
                <a:lnTo>
                  <a:pt x="10312092" y="1338724"/>
                </a:lnTo>
                <a:cubicBezTo>
                  <a:pt x="10365794" y="1436325"/>
                  <a:pt x="10465490" y="1506401"/>
                  <a:pt x="10584866" y="1517352"/>
                </a:cubicBezTo>
                <a:cubicBezTo>
                  <a:pt x="10592074" y="1517962"/>
                  <a:pt x="10599351" y="1518574"/>
                  <a:pt x="10606627" y="1518574"/>
                </a:cubicBezTo>
                <a:lnTo>
                  <a:pt x="10610367" y="1518574"/>
                </a:lnTo>
                <a:lnTo>
                  <a:pt x="10616420" y="1518574"/>
                </a:lnTo>
                <a:cubicBezTo>
                  <a:pt x="10619072" y="1518574"/>
                  <a:pt x="10621656" y="1518574"/>
                  <a:pt x="10624308" y="1518574"/>
                </a:cubicBezTo>
                <a:lnTo>
                  <a:pt x="10627980" y="1518574"/>
                </a:lnTo>
                <a:cubicBezTo>
                  <a:pt x="10636005" y="1518370"/>
                  <a:pt x="10644029" y="1517827"/>
                  <a:pt x="10651918" y="1517011"/>
                </a:cubicBezTo>
                <a:cubicBezTo>
                  <a:pt x="10740371" y="1507792"/>
                  <a:pt x="10818190" y="1465937"/>
                  <a:pt x="10873892" y="1404177"/>
                </a:cubicBezTo>
                <a:lnTo>
                  <a:pt x="10938476" y="1299732"/>
                </a:lnTo>
                <a:lnTo>
                  <a:pt x="10939935" y="1306953"/>
                </a:lnTo>
                <a:cubicBezTo>
                  <a:pt x="10992657" y="1431474"/>
                  <a:pt x="11116084" y="1518847"/>
                  <a:pt x="11259938" y="1518847"/>
                </a:cubicBezTo>
                <a:cubicBezTo>
                  <a:pt x="11451744" y="1518847"/>
                  <a:pt x="11607232" y="1363518"/>
                  <a:pt x="11607232" y="1171909"/>
                </a:cubicBezTo>
                <a:cubicBezTo>
                  <a:pt x="11607232" y="980301"/>
                  <a:pt x="11451743" y="824972"/>
                  <a:pt x="11259938" y="824972"/>
                </a:cubicBezTo>
                <a:cubicBezTo>
                  <a:pt x="11116084" y="824972"/>
                  <a:pt x="10992657" y="912345"/>
                  <a:pt x="10939935" y="1036866"/>
                </a:cubicBezTo>
                <a:lnTo>
                  <a:pt x="10938775" y="1042606"/>
                </a:lnTo>
                <a:lnTo>
                  <a:pt x="10911203" y="988063"/>
                </a:lnTo>
                <a:cubicBezTo>
                  <a:pt x="10855416" y="898973"/>
                  <a:pt x="10760093" y="836632"/>
                  <a:pt x="10648381" y="826384"/>
                </a:cubicBezTo>
                <a:cubicBezTo>
                  <a:pt x="10505129" y="813243"/>
                  <a:pt x="10374223" y="888975"/>
                  <a:pt x="10310323" y="1008158"/>
                </a:cubicBezTo>
                <a:lnTo>
                  <a:pt x="10296926" y="1052878"/>
                </a:lnTo>
                <a:lnTo>
                  <a:pt x="10291951" y="1036866"/>
                </a:lnTo>
                <a:cubicBezTo>
                  <a:pt x="10239229" y="912345"/>
                  <a:pt x="10115803" y="824972"/>
                  <a:pt x="9971949" y="824972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099858"/>
                </a:lnTo>
                <a:lnTo>
                  <a:pt x="0" y="6099858"/>
                </a:lnTo>
                <a:close/>
              </a:path>
            </a:pathLst>
          </a:custGeom>
          <a:pattFill prst="ltDnDiag">
            <a:fgClr>
              <a:schemeClr val="accent3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3D20F312-F941-B24F-BDB4-267728A3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276" y="6356350"/>
            <a:ext cx="172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885D79D9-41EB-6943-AF3E-3A1EA4B27E85}" type="datetime2">
              <a:rPr lang="nl-NL" smtClean="0"/>
              <a:t>woensdag 20 juli 2022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4E0037F-D6C0-B540-B4EF-51D6333A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7255" y="6356350"/>
            <a:ext cx="6817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  <a:endParaRPr lang="nl-NL" dirty="0">
              <a:solidFill>
                <a:srgbClr val="31154C"/>
              </a:solidFill>
            </a:endParaRP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130032EE-3557-3341-ACFB-3B1DA3D2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8717" y="6356350"/>
            <a:ext cx="1899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D6532A5-3DE9-9B48-94E0-D7AA0F0B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3049929"/>
            <a:ext cx="10764838" cy="1765911"/>
          </a:xfrm>
        </p:spPr>
        <p:txBody>
          <a:bodyPr anchor="t" anchorCtr="0"/>
          <a:lstStyle>
            <a:lvl1pPr algn="ctr">
              <a:lnSpc>
                <a:spcPct val="800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Type hier je quote over </a:t>
            </a:r>
            <a:br>
              <a:rPr lang="nl-NL" dirty="0"/>
            </a:br>
            <a:r>
              <a:rPr lang="nl-NL" dirty="0"/>
              <a:t>maximaal twee regels</a:t>
            </a:r>
          </a:p>
        </p:txBody>
      </p:sp>
    </p:spTree>
    <p:extLst>
      <p:ext uri="{BB962C8B-B14F-4D97-AF65-F5344CB8AC3E}">
        <p14:creationId xmlns:p14="http://schemas.microsoft.com/office/powerpoint/2010/main" val="213086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  <p15:guide id="3" pos="728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3D20F312-F941-B24F-BDB4-267728A3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276" y="6356350"/>
            <a:ext cx="172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54243A37-0D0B-6944-930F-37DA9719905A}" type="datetime2">
              <a:rPr lang="nl-NL" smtClean="0"/>
              <a:t>woensdag 20 juli 2022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4E0037F-D6C0-B540-B4EF-51D6333A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7255" y="6356350"/>
            <a:ext cx="6817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  <a:endParaRPr lang="nl-NL" dirty="0">
              <a:solidFill>
                <a:srgbClr val="31154C"/>
              </a:solidFill>
            </a:endParaRP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130032EE-3557-3341-ACFB-3B1DA3D2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8717" y="6356350"/>
            <a:ext cx="1899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49" name="Groep 48">
            <a:extLst>
              <a:ext uri="{FF2B5EF4-FFF2-40B4-BE49-F238E27FC236}">
                <a16:creationId xmlns:a16="http://schemas.microsoft.com/office/drawing/2014/main" id="{7ACFF1D4-96A9-0A42-8F9B-F16EEFE46939}"/>
              </a:ext>
            </a:extLst>
          </p:cNvPr>
          <p:cNvGrpSpPr/>
          <p:nvPr/>
        </p:nvGrpSpPr>
        <p:grpSpPr>
          <a:xfrm>
            <a:off x="9624655" y="824908"/>
            <a:ext cx="1982578" cy="695917"/>
            <a:chOff x="9624655" y="-1713820"/>
            <a:chExt cx="1982578" cy="695917"/>
          </a:xfrm>
        </p:grpSpPr>
        <p:sp>
          <p:nvSpPr>
            <p:cNvPr id="50" name="Vrije vorm 49">
              <a:extLst>
                <a:ext uri="{FF2B5EF4-FFF2-40B4-BE49-F238E27FC236}">
                  <a16:creationId xmlns:a16="http://schemas.microsoft.com/office/drawing/2014/main" id="{B4A05734-AA3A-B945-AFC4-D46D5B220F76}"/>
                </a:ext>
              </a:extLst>
            </p:cNvPr>
            <p:cNvSpPr/>
            <p:nvPr/>
          </p:nvSpPr>
          <p:spPr>
            <a:xfrm>
              <a:off x="10912644" y="-1713756"/>
              <a:ext cx="694589" cy="693874"/>
            </a:xfrm>
            <a:custGeom>
              <a:avLst/>
              <a:gdLst>
                <a:gd name="connsiteX0" fmla="*/ 972113 w 972113"/>
                <a:gd name="connsiteY0" fmla="*/ 485556 h 971111"/>
                <a:gd name="connsiteX1" fmla="*/ 486057 w 972113"/>
                <a:gd name="connsiteY1" fmla="*/ 971112 h 971111"/>
                <a:gd name="connsiteX2" fmla="*/ 0 w 972113"/>
                <a:gd name="connsiteY2" fmla="*/ 485556 h 971111"/>
                <a:gd name="connsiteX3" fmla="*/ 486057 w 972113"/>
                <a:gd name="connsiteY3" fmla="*/ 0 h 971111"/>
                <a:gd name="connsiteX4" fmla="*/ 972113 w 972113"/>
                <a:gd name="connsiteY4" fmla="*/ 485556 h 9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113" h="971111">
                  <a:moveTo>
                    <a:pt x="972113" y="485556"/>
                  </a:moveTo>
                  <a:cubicBezTo>
                    <a:pt x="972113" y="753721"/>
                    <a:pt x="754499" y="971112"/>
                    <a:pt x="486057" y="971112"/>
                  </a:cubicBezTo>
                  <a:cubicBezTo>
                    <a:pt x="217615" y="971112"/>
                    <a:pt x="0" y="753721"/>
                    <a:pt x="0" y="485556"/>
                  </a:cubicBezTo>
                  <a:cubicBezTo>
                    <a:pt x="0" y="217391"/>
                    <a:pt x="217615" y="0"/>
                    <a:pt x="486057" y="0"/>
                  </a:cubicBezTo>
                  <a:cubicBezTo>
                    <a:pt x="754498" y="0"/>
                    <a:pt x="972113" y="217391"/>
                    <a:pt x="972113" y="485556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" name="Vrije vorm 50">
              <a:extLst>
                <a:ext uri="{FF2B5EF4-FFF2-40B4-BE49-F238E27FC236}">
                  <a16:creationId xmlns:a16="http://schemas.microsoft.com/office/drawing/2014/main" id="{2D0C7A71-8C88-FF4F-90E2-D4A2EAE9DB42}"/>
                </a:ext>
              </a:extLst>
            </p:cNvPr>
            <p:cNvSpPr/>
            <p:nvPr/>
          </p:nvSpPr>
          <p:spPr>
            <a:xfrm>
              <a:off x="9624655" y="-1713756"/>
              <a:ext cx="694589" cy="693874"/>
            </a:xfrm>
            <a:custGeom>
              <a:avLst/>
              <a:gdLst>
                <a:gd name="connsiteX0" fmla="*/ 972113 w 972113"/>
                <a:gd name="connsiteY0" fmla="*/ 485556 h 971111"/>
                <a:gd name="connsiteX1" fmla="*/ 486057 w 972113"/>
                <a:gd name="connsiteY1" fmla="*/ 971112 h 971111"/>
                <a:gd name="connsiteX2" fmla="*/ 0 w 972113"/>
                <a:gd name="connsiteY2" fmla="*/ 485556 h 971111"/>
                <a:gd name="connsiteX3" fmla="*/ 486057 w 972113"/>
                <a:gd name="connsiteY3" fmla="*/ 0 h 971111"/>
                <a:gd name="connsiteX4" fmla="*/ 972113 w 972113"/>
                <a:gd name="connsiteY4" fmla="*/ 485556 h 9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113" h="971111">
                  <a:moveTo>
                    <a:pt x="972113" y="485556"/>
                  </a:moveTo>
                  <a:cubicBezTo>
                    <a:pt x="972113" y="753721"/>
                    <a:pt x="754498" y="971112"/>
                    <a:pt x="486057" y="971112"/>
                  </a:cubicBezTo>
                  <a:cubicBezTo>
                    <a:pt x="217615" y="971112"/>
                    <a:pt x="0" y="753721"/>
                    <a:pt x="0" y="485556"/>
                  </a:cubicBezTo>
                  <a:cubicBezTo>
                    <a:pt x="0" y="217391"/>
                    <a:pt x="217615" y="0"/>
                    <a:pt x="486057" y="0"/>
                  </a:cubicBezTo>
                  <a:cubicBezTo>
                    <a:pt x="754498" y="0"/>
                    <a:pt x="972113" y="217391"/>
                    <a:pt x="972113" y="485556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" name="Vrije vorm 51">
              <a:extLst>
                <a:ext uri="{FF2B5EF4-FFF2-40B4-BE49-F238E27FC236}">
                  <a16:creationId xmlns:a16="http://schemas.microsoft.com/office/drawing/2014/main" id="{0CBE336B-B57C-D840-970B-BD783AA4121E}"/>
                </a:ext>
              </a:extLst>
            </p:cNvPr>
            <p:cNvSpPr/>
            <p:nvPr/>
          </p:nvSpPr>
          <p:spPr>
            <a:xfrm>
              <a:off x="11041376" y="-1580810"/>
              <a:ext cx="437075" cy="457385"/>
            </a:xfrm>
            <a:custGeom>
              <a:avLst/>
              <a:gdLst>
                <a:gd name="connsiteX0" fmla="*/ 129818 w 611708"/>
                <a:gd name="connsiteY0" fmla="*/ 492877 h 640133"/>
                <a:gd name="connsiteX1" fmla="*/ 60626 w 611708"/>
                <a:gd name="connsiteY1" fmla="*/ 518832 h 640133"/>
                <a:gd name="connsiteX2" fmla="*/ 268392 w 611708"/>
                <a:gd name="connsiteY2" fmla="*/ 631213 h 640133"/>
                <a:gd name="connsiteX3" fmla="*/ 514228 w 611708"/>
                <a:gd name="connsiteY3" fmla="*/ 605352 h 640133"/>
                <a:gd name="connsiteX4" fmla="*/ 219949 w 611708"/>
                <a:gd name="connsiteY4" fmla="*/ 164292 h 640133"/>
                <a:gd name="connsiteX5" fmla="*/ 554011 w 611708"/>
                <a:gd name="connsiteY5" fmla="*/ 570744 h 640133"/>
                <a:gd name="connsiteX6" fmla="*/ 554011 w 611708"/>
                <a:gd name="connsiteY6" fmla="*/ 138336 h 640133"/>
                <a:gd name="connsiteX7" fmla="*/ 519368 w 611708"/>
                <a:gd name="connsiteY7" fmla="*/ 164292 h 640133"/>
                <a:gd name="connsiteX8" fmla="*/ 302941 w 611708"/>
                <a:gd name="connsiteY8" fmla="*/ 0 h 640133"/>
                <a:gd name="connsiteX9" fmla="*/ 285334 w 611708"/>
                <a:gd name="connsiteY9" fmla="*/ 45827 h 640133"/>
                <a:gd name="connsiteX10" fmla="*/ 8661 w 611708"/>
                <a:gd name="connsiteY10" fmla="*/ 17304 h 640133"/>
                <a:gd name="connsiteX11" fmla="*/ 51966 w 611708"/>
                <a:gd name="connsiteY11" fmla="*/ 268116 h 640133"/>
                <a:gd name="connsiteX12" fmla="*/ 0 w 611708"/>
                <a:gd name="connsiteY12" fmla="*/ 276673 h 640133"/>
                <a:gd name="connsiteX13" fmla="*/ 129818 w 611708"/>
                <a:gd name="connsiteY13" fmla="*/ 492877 h 64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1708" h="640133">
                  <a:moveTo>
                    <a:pt x="129818" y="492877"/>
                  </a:moveTo>
                  <a:lnTo>
                    <a:pt x="60626" y="518832"/>
                  </a:lnTo>
                  <a:cubicBezTo>
                    <a:pt x="60626" y="518832"/>
                    <a:pt x="180166" y="602690"/>
                    <a:pt x="268392" y="631213"/>
                  </a:cubicBezTo>
                  <a:cubicBezTo>
                    <a:pt x="358332" y="660497"/>
                    <a:pt x="515846" y="608585"/>
                    <a:pt x="514228" y="605352"/>
                  </a:cubicBezTo>
                  <a:cubicBezTo>
                    <a:pt x="358428" y="276673"/>
                    <a:pt x="219949" y="164292"/>
                    <a:pt x="219949" y="164292"/>
                  </a:cubicBezTo>
                  <a:cubicBezTo>
                    <a:pt x="358428" y="250812"/>
                    <a:pt x="554011" y="570744"/>
                    <a:pt x="554011" y="570744"/>
                  </a:cubicBezTo>
                  <a:cubicBezTo>
                    <a:pt x="683829" y="423756"/>
                    <a:pt x="554011" y="138336"/>
                    <a:pt x="554011" y="138336"/>
                  </a:cubicBezTo>
                  <a:lnTo>
                    <a:pt x="519368" y="164292"/>
                  </a:lnTo>
                  <a:cubicBezTo>
                    <a:pt x="454364" y="38981"/>
                    <a:pt x="302941" y="0"/>
                    <a:pt x="302941" y="0"/>
                  </a:cubicBezTo>
                  <a:lnTo>
                    <a:pt x="285334" y="45827"/>
                  </a:lnTo>
                  <a:cubicBezTo>
                    <a:pt x="181784" y="-8652"/>
                    <a:pt x="8661" y="17304"/>
                    <a:pt x="8661" y="17304"/>
                  </a:cubicBezTo>
                  <a:cubicBezTo>
                    <a:pt x="13800" y="77868"/>
                    <a:pt x="17322" y="181596"/>
                    <a:pt x="51966" y="268116"/>
                  </a:cubicBezTo>
                  <a:lnTo>
                    <a:pt x="0" y="276673"/>
                  </a:lnTo>
                  <a:cubicBezTo>
                    <a:pt x="0" y="276673"/>
                    <a:pt x="25983" y="389148"/>
                    <a:pt x="129818" y="492877"/>
                  </a:cubicBezTo>
                  <a:close/>
                </a:path>
              </a:pathLst>
            </a:custGeom>
            <a:solidFill>
              <a:srgbClr val="C3CD43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3" name="Vrije vorm 52">
              <a:extLst>
                <a:ext uri="{FF2B5EF4-FFF2-40B4-BE49-F238E27FC236}">
                  <a16:creationId xmlns:a16="http://schemas.microsoft.com/office/drawing/2014/main" id="{3184CEA9-F9DF-9644-8F1C-68F799C5F72B}"/>
                </a:ext>
              </a:extLst>
            </p:cNvPr>
            <p:cNvSpPr/>
            <p:nvPr/>
          </p:nvSpPr>
          <p:spPr>
            <a:xfrm>
              <a:off x="10269307" y="-1713820"/>
              <a:ext cx="694612" cy="693666"/>
            </a:xfrm>
            <a:custGeom>
              <a:avLst/>
              <a:gdLst>
                <a:gd name="connsiteX0" fmla="*/ 971098 w 972144"/>
                <a:gd name="connsiteY0" fmla="*/ 485645 h 970820"/>
                <a:gd name="connsiteX1" fmla="*/ 535484 w 972144"/>
                <a:gd name="connsiteY1" fmla="*/ 968633 h 970820"/>
                <a:gd name="connsiteX2" fmla="*/ 535484 w 972144"/>
                <a:gd name="connsiteY2" fmla="*/ 968633 h 970820"/>
                <a:gd name="connsiteX3" fmla="*/ 501982 w 972144"/>
                <a:gd name="connsiteY3" fmla="*/ 970820 h 970820"/>
                <a:gd name="connsiteX4" fmla="*/ 496843 w 972144"/>
                <a:gd name="connsiteY4" fmla="*/ 970820 h 970820"/>
                <a:gd name="connsiteX5" fmla="*/ 496843 w 972144"/>
                <a:gd name="connsiteY5" fmla="*/ 970820 h 970820"/>
                <a:gd name="connsiteX6" fmla="*/ 485803 w 972144"/>
                <a:gd name="connsiteY6" fmla="*/ 970820 h 970820"/>
                <a:gd name="connsiteX7" fmla="*/ 477332 w 972144"/>
                <a:gd name="connsiteY7" fmla="*/ 970820 h 970820"/>
                <a:gd name="connsiteX8" fmla="*/ 472098 w 972144"/>
                <a:gd name="connsiteY8" fmla="*/ 970820 h 970820"/>
                <a:gd name="connsiteX9" fmla="*/ 441642 w 972144"/>
                <a:gd name="connsiteY9" fmla="*/ 969109 h 970820"/>
                <a:gd name="connsiteX10" fmla="*/ 441642 w 972144"/>
                <a:gd name="connsiteY10" fmla="*/ 969109 h 970820"/>
                <a:gd name="connsiteX11" fmla="*/ 2068 w 972144"/>
                <a:gd name="connsiteY11" fmla="*/ 441187 h 970820"/>
                <a:gd name="connsiteX12" fmla="*/ 530535 w 972144"/>
                <a:gd name="connsiteY12" fmla="*/ 2066 h 970820"/>
                <a:gd name="connsiteX13" fmla="*/ 972145 w 972144"/>
                <a:gd name="connsiteY13" fmla="*/ 485550 h 97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2144" h="970820">
                  <a:moveTo>
                    <a:pt x="971098" y="485645"/>
                  </a:moveTo>
                  <a:cubicBezTo>
                    <a:pt x="971126" y="734322"/>
                    <a:pt x="783074" y="942826"/>
                    <a:pt x="535484" y="968633"/>
                  </a:cubicBezTo>
                  <a:lnTo>
                    <a:pt x="535484" y="968633"/>
                  </a:lnTo>
                  <a:cubicBezTo>
                    <a:pt x="524444" y="969774"/>
                    <a:pt x="513213" y="970535"/>
                    <a:pt x="501982" y="970820"/>
                  </a:cubicBezTo>
                  <a:lnTo>
                    <a:pt x="496843" y="970820"/>
                  </a:lnTo>
                  <a:lnTo>
                    <a:pt x="496843" y="970820"/>
                  </a:lnTo>
                  <a:cubicBezTo>
                    <a:pt x="493131" y="970820"/>
                    <a:pt x="489515" y="970820"/>
                    <a:pt x="485803" y="970820"/>
                  </a:cubicBezTo>
                  <a:lnTo>
                    <a:pt x="477332" y="970820"/>
                  </a:lnTo>
                  <a:lnTo>
                    <a:pt x="472098" y="970820"/>
                  </a:lnTo>
                  <a:cubicBezTo>
                    <a:pt x="461914" y="970820"/>
                    <a:pt x="451730" y="969964"/>
                    <a:pt x="441642" y="969109"/>
                  </a:cubicBezTo>
                  <a:lnTo>
                    <a:pt x="441642" y="969109"/>
                  </a:lnTo>
                  <a:cubicBezTo>
                    <a:pt x="174325" y="944587"/>
                    <a:pt x="-22479" y="708228"/>
                    <a:pt x="2068" y="441187"/>
                  </a:cubicBezTo>
                  <a:cubicBezTo>
                    <a:pt x="26615" y="174145"/>
                    <a:pt x="263218" y="-22456"/>
                    <a:pt x="530535" y="2066"/>
                  </a:cubicBezTo>
                  <a:cubicBezTo>
                    <a:pt x="780688" y="25013"/>
                    <a:pt x="972125" y="234603"/>
                    <a:pt x="972145" y="485550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" name="Vrije vorm 53">
              <a:extLst>
                <a:ext uri="{FF2B5EF4-FFF2-40B4-BE49-F238E27FC236}">
                  <a16:creationId xmlns:a16="http://schemas.microsoft.com/office/drawing/2014/main" id="{87478103-C706-FB49-B638-84254E8325D2}"/>
                </a:ext>
              </a:extLst>
            </p:cNvPr>
            <p:cNvSpPr/>
            <p:nvPr/>
          </p:nvSpPr>
          <p:spPr>
            <a:xfrm>
              <a:off x="10366843" y="-1629723"/>
              <a:ext cx="498470" cy="609840"/>
            </a:xfrm>
            <a:custGeom>
              <a:avLst/>
              <a:gdLst>
                <a:gd name="connsiteX0" fmla="*/ 344822 w 697634"/>
                <a:gd name="connsiteY0" fmla="*/ 673902 h 853501"/>
                <a:gd name="connsiteX1" fmla="*/ 349010 w 697634"/>
                <a:gd name="connsiteY1" fmla="*/ 667247 h 853501"/>
                <a:gd name="connsiteX2" fmla="*/ 354340 w 697634"/>
                <a:gd name="connsiteY2" fmla="*/ 678656 h 853501"/>
                <a:gd name="connsiteX3" fmla="*/ 341777 w 697634"/>
                <a:gd name="connsiteY3" fmla="*/ 678656 h 853501"/>
                <a:gd name="connsiteX4" fmla="*/ 344822 w 697634"/>
                <a:gd name="connsiteY4" fmla="*/ 673902 h 853501"/>
                <a:gd name="connsiteX5" fmla="*/ 697635 w 697634"/>
                <a:gd name="connsiteY5" fmla="*/ 417196 h 853501"/>
                <a:gd name="connsiteX6" fmla="*/ 677172 w 697634"/>
                <a:gd name="connsiteY6" fmla="*/ 341135 h 853501"/>
                <a:gd name="connsiteX7" fmla="*/ 667655 w 697634"/>
                <a:gd name="connsiteY7" fmla="*/ 246058 h 853501"/>
                <a:gd name="connsiteX8" fmla="*/ 581998 w 697634"/>
                <a:gd name="connsiteY8" fmla="*/ 120462 h 853501"/>
                <a:gd name="connsiteX9" fmla="*/ 498815 w 697634"/>
                <a:gd name="connsiteY9" fmla="*/ 55144 h 853501"/>
                <a:gd name="connsiteX10" fmla="*/ 489298 w 697634"/>
                <a:gd name="connsiteY10" fmla="*/ 55715 h 853501"/>
                <a:gd name="connsiteX11" fmla="*/ 409636 w 697634"/>
                <a:gd name="connsiteY11" fmla="*/ 0 h 853501"/>
                <a:gd name="connsiteX12" fmla="*/ 348820 w 697634"/>
                <a:gd name="connsiteY12" fmla="*/ 66554 h 853501"/>
                <a:gd name="connsiteX13" fmla="*/ 288003 w 697634"/>
                <a:gd name="connsiteY13" fmla="*/ 0 h 853501"/>
                <a:gd name="connsiteX14" fmla="*/ 208342 w 697634"/>
                <a:gd name="connsiteY14" fmla="*/ 55715 h 853501"/>
                <a:gd name="connsiteX15" fmla="*/ 198825 w 697634"/>
                <a:gd name="connsiteY15" fmla="*/ 55144 h 853501"/>
                <a:gd name="connsiteX16" fmla="*/ 115737 w 697634"/>
                <a:gd name="connsiteY16" fmla="*/ 120462 h 853501"/>
                <a:gd name="connsiteX17" fmla="*/ 30080 w 697634"/>
                <a:gd name="connsiteY17" fmla="*/ 246153 h 853501"/>
                <a:gd name="connsiteX18" fmla="*/ 20563 w 697634"/>
                <a:gd name="connsiteY18" fmla="*/ 341230 h 853501"/>
                <a:gd name="connsiteX19" fmla="*/ 5 w 697634"/>
                <a:gd name="connsiteY19" fmla="*/ 417291 h 853501"/>
                <a:gd name="connsiteX20" fmla="*/ 57110 w 697634"/>
                <a:gd name="connsiteY20" fmla="*/ 534425 h 853501"/>
                <a:gd name="connsiteX21" fmla="*/ 55397 w 697634"/>
                <a:gd name="connsiteY21" fmla="*/ 556007 h 853501"/>
                <a:gd name="connsiteX22" fmla="*/ 157233 w 697634"/>
                <a:gd name="connsiteY22" fmla="*/ 683695 h 853501"/>
                <a:gd name="connsiteX23" fmla="*/ 253455 w 697634"/>
                <a:gd name="connsiteY23" fmla="*/ 736273 h 853501"/>
                <a:gd name="connsiteX24" fmla="*/ 308275 w 697634"/>
                <a:gd name="connsiteY24" fmla="*/ 716402 h 853501"/>
                <a:gd name="connsiteX25" fmla="*/ 304373 w 697634"/>
                <a:gd name="connsiteY25" fmla="*/ 851790 h 853501"/>
                <a:gd name="connsiteX26" fmla="*/ 334829 w 697634"/>
                <a:gd name="connsiteY26" fmla="*/ 853502 h 853501"/>
                <a:gd name="connsiteX27" fmla="*/ 340064 w 697634"/>
                <a:gd name="connsiteY27" fmla="*/ 853502 h 853501"/>
                <a:gd name="connsiteX28" fmla="*/ 348534 w 697634"/>
                <a:gd name="connsiteY28" fmla="*/ 853502 h 853501"/>
                <a:gd name="connsiteX29" fmla="*/ 359575 w 697634"/>
                <a:gd name="connsiteY29" fmla="*/ 853502 h 853501"/>
                <a:gd name="connsiteX30" fmla="*/ 359575 w 697634"/>
                <a:gd name="connsiteY30" fmla="*/ 853502 h 853501"/>
                <a:gd name="connsiteX31" fmla="*/ 364714 w 697634"/>
                <a:gd name="connsiteY31" fmla="*/ 853502 h 853501"/>
                <a:gd name="connsiteX32" fmla="*/ 398215 w 697634"/>
                <a:gd name="connsiteY32" fmla="*/ 851315 h 853501"/>
                <a:gd name="connsiteX33" fmla="*/ 394599 w 697634"/>
                <a:gd name="connsiteY33" fmla="*/ 723247 h 853501"/>
                <a:gd name="connsiteX34" fmla="*/ 443138 w 697634"/>
                <a:gd name="connsiteY34" fmla="*/ 736463 h 853501"/>
                <a:gd name="connsiteX35" fmla="*/ 539264 w 697634"/>
                <a:gd name="connsiteY35" fmla="*/ 683885 h 853501"/>
                <a:gd name="connsiteX36" fmla="*/ 641291 w 697634"/>
                <a:gd name="connsiteY36" fmla="*/ 556198 h 853501"/>
                <a:gd name="connsiteX37" fmla="*/ 639578 w 697634"/>
                <a:gd name="connsiteY37" fmla="*/ 534615 h 853501"/>
                <a:gd name="connsiteX38" fmla="*/ 696968 w 697634"/>
                <a:gd name="connsiteY38" fmla="*/ 417101 h 85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634" h="853501">
                  <a:moveTo>
                    <a:pt x="344822" y="673902"/>
                  </a:moveTo>
                  <a:cubicBezTo>
                    <a:pt x="346250" y="671716"/>
                    <a:pt x="347678" y="669529"/>
                    <a:pt x="349010" y="667247"/>
                  </a:cubicBezTo>
                  <a:cubicBezTo>
                    <a:pt x="350556" y="671153"/>
                    <a:pt x="352336" y="674963"/>
                    <a:pt x="354340" y="678656"/>
                  </a:cubicBezTo>
                  <a:lnTo>
                    <a:pt x="341777" y="678656"/>
                  </a:lnTo>
                  <a:cubicBezTo>
                    <a:pt x="342348" y="677135"/>
                    <a:pt x="343395" y="675519"/>
                    <a:pt x="344822" y="673902"/>
                  </a:cubicBezTo>
                  <a:close/>
                  <a:moveTo>
                    <a:pt x="697635" y="417196"/>
                  </a:moveTo>
                  <a:cubicBezTo>
                    <a:pt x="697666" y="390481"/>
                    <a:pt x="690605" y="364235"/>
                    <a:pt x="677172" y="341135"/>
                  </a:cubicBezTo>
                  <a:cubicBezTo>
                    <a:pt x="690446" y="309896"/>
                    <a:pt x="686858" y="274052"/>
                    <a:pt x="667655" y="246058"/>
                  </a:cubicBezTo>
                  <a:cubicBezTo>
                    <a:pt x="666277" y="191019"/>
                    <a:pt x="632767" y="141885"/>
                    <a:pt x="581998" y="120462"/>
                  </a:cubicBezTo>
                  <a:cubicBezTo>
                    <a:pt x="571948" y="82598"/>
                    <a:pt x="538019" y="55956"/>
                    <a:pt x="498815" y="55144"/>
                  </a:cubicBezTo>
                  <a:cubicBezTo>
                    <a:pt x="495634" y="55156"/>
                    <a:pt x="492457" y="55346"/>
                    <a:pt x="489298" y="55715"/>
                  </a:cubicBezTo>
                  <a:cubicBezTo>
                    <a:pt x="476520" y="22716"/>
                    <a:pt x="445047" y="704"/>
                    <a:pt x="409636" y="0"/>
                  </a:cubicBezTo>
                  <a:cubicBezTo>
                    <a:pt x="386033" y="0"/>
                    <a:pt x="359099" y="19015"/>
                    <a:pt x="348820" y="66554"/>
                  </a:cubicBezTo>
                  <a:cubicBezTo>
                    <a:pt x="334924" y="19966"/>
                    <a:pt x="311606" y="0"/>
                    <a:pt x="288003" y="0"/>
                  </a:cubicBezTo>
                  <a:cubicBezTo>
                    <a:pt x="252593" y="704"/>
                    <a:pt x="221119" y="22716"/>
                    <a:pt x="208342" y="55715"/>
                  </a:cubicBezTo>
                  <a:cubicBezTo>
                    <a:pt x="205183" y="55350"/>
                    <a:pt x="202005" y="55159"/>
                    <a:pt x="198825" y="55144"/>
                  </a:cubicBezTo>
                  <a:cubicBezTo>
                    <a:pt x="159656" y="55998"/>
                    <a:pt x="125777" y="82632"/>
                    <a:pt x="115737" y="120462"/>
                  </a:cubicBezTo>
                  <a:cubicBezTo>
                    <a:pt x="64953" y="141918"/>
                    <a:pt x="31445" y="191087"/>
                    <a:pt x="30080" y="246153"/>
                  </a:cubicBezTo>
                  <a:cubicBezTo>
                    <a:pt x="10894" y="274154"/>
                    <a:pt x="7307" y="309988"/>
                    <a:pt x="20563" y="341230"/>
                  </a:cubicBezTo>
                  <a:cubicBezTo>
                    <a:pt x="7092" y="364319"/>
                    <a:pt x="-2" y="390566"/>
                    <a:pt x="5" y="417291"/>
                  </a:cubicBezTo>
                  <a:cubicBezTo>
                    <a:pt x="-371" y="463114"/>
                    <a:pt x="20764" y="506467"/>
                    <a:pt x="57110" y="534425"/>
                  </a:cubicBezTo>
                  <a:cubicBezTo>
                    <a:pt x="55964" y="541562"/>
                    <a:pt x="55392" y="548779"/>
                    <a:pt x="55397" y="556007"/>
                  </a:cubicBezTo>
                  <a:cubicBezTo>
                    <a:pt x="55396" y="620279"/>
                    <a:pt x="99843" y="674378"/>
                    <a:pt x="157233" y="683695"/>
                  </a:cubicBezTo>
                  <a:cubicBezTo>
                    <a:pt x="178620" y="716049"/>
                    <a:pt x="214647" y="735735"/>
                    <a:pt x="253455" y="736273"/>
                  </a:cubicBezTo>
                  <a:cubicBezTo>
                    <a:pt x="273510" y="736356"/>
                    <a:pt x="292941" y="729313"/>
                    <a:pt x="308275" y="716402"/>
                  </a:cubicBezTo>
                  <a:lnTo>
                    <a:pt x="304373" y="851790"/>
                  </a:lnTo>
                  <a:cubicBezTo>
                    <a:pt x="314462" y="852646"/>
                    <a:pt x="324645" y="853312"/>
                    <a:pt x="334829" y="853502"/>
                  </a:cubicBezTo>
                  <a:lnTo>
                    <a:pt x="340064" y="853502"/>
                  </a:lnTo>
                  <a:lnTo>
                    <a:pt x="348534" y="853502"/>
                  </a:lnTo>
                  <a:cubicBezTo>
                    <a:pt x="352246" y="853502"/>
                    <a:pt x="355863" y="853502"/>
                    <a:pt x="359575" y="853502"/>
                  </a:cubicBezTo>
                  <a:lnTo>
                    <a:pt x="359575" y="853502"/>
                  </a:lnTo>
                  <a:lnTo>
                    <a:pt x="364714" y="853502"/>
                  </a:lnTo>
                  <a:cubicBezTo>
                    <a:pt x="375945" y="853502"/>
                    <a:pt x="387175" y="852456"/>
                    <a:pt x="398215" y="851315"/>
                  </a:cubicBezTo>
                  <a:lnTo>
                    <a:pt x="394599" y="723247"/>
                  </a:lnTo>
                  <a:cubicBezTo>
                    <a:pt x="409299" y="731922"/>
                    <a:pt x="426064" y="736486"/>
                    <a:pt x="443138" y="736463"/>
                  </a:cubicBezTo>
                  <a:cubicBezTo>
                    <a:pt x="481925" y="735944"/>
                    <a:pt x="517931" y="716250"/>
                    <a:pt x="539264" y="683885"/>
                  </a:cubicBezTo>
                  <a:cubicBezTo>
                    <a:pt x="596369" y="674378"/>
                    <a:pt x="641291" y="620469"/>
                    <a:pt x="641291" y="556198"/>
                  </a:cubicBezTo>
                  <a:cubicBezTo>
                    <a:pt x="641300" y="548969"/>
                    <a:pt x="640727" y="541752"/>
                    <a:pt x="639578" y="534615"/>
                  </a:cubicBezTo>
                  <a:cubicBezTo>
                    <a:pt x="676115" y="506616"/>
                    <a:pt x="697366" y="463100"/>
                    <a:pt x="696968" y="417101"/>
                  </a:cubicBezTo>
                  <a:close/>
                </a:path>
              </a:pathLst>
            </a:custGeom>
            <a:solidFill>
              <a:srgbClr val="E8A326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 54">
              <a:extLst>
                <a:ext uri="{FF2B5EF4-FFF2-40B4-BE49-F238E27FC236}">
                  <a16:creationId xmlns:a16="http://schemas.microsoft.com/office/drawing/2014/main" id="{57CE87C4-2FCF-7240-A116-F6BD4684EFC6}"/>
                </a:ext>
              </a:extLst>
            </p:cNvPr>
            <p:cNvSpPr/>
            <p:nvPr/>
          </p:nvSpPr>
          <p:spPr>
            <a:xfrm>
              <a:off x="10436686" y="-1453435"/>
              <a:ext cx="15096" cy="15081"/>
            </a:xfrm>
            <a:custGeom>
              <a:avLst/>
              <a:gdLst>
                <a:gd name="connsiteX0" fmla="*/ 10469 w 21128"/>
                <a:gd name="connsiteY0" fmla="*/ 21107 h 21106"/>
                <a:gd name="connsiteX1" fmla="*/ 21128 w 21128"/>
                <a:gd name="connsiteY1" fmla="*/ 10649 h 21106"/>
                <a:gd name="connsiteX2" fmla="*/ 10660 w 21128"/>
                <a:gd name="connsiteY2" fmla="*/ 0 h 21106"/>
                <a:gd name="connsiteX3" fmla="*/ 0 w 21128"/>
                <a:gd name="connsiteY3" fmla="*/ 10458 h 21106"/>
                <a:gd name="connsiteX4" fmla="*/ 0 w 21128"/>
                <a:gd name="connsiteY4" fmla="*/ 10553 h 21106"/>
                <a:gd name="connsiteX5" fmla="*/ 10469 w 21128"/>
                <a:gd name="connsiteY5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28" h="21106">
                  <a:moveTo>
                    <a:pt x="10469" y="21107"/>
                  </a:moveTo>
                  <a:cubicBezTo>
                    <a:pt x="16304" y="21159"/>
                    <a:pt x="21076" y="16477"/>
                    <a:pt x="21128" y="10649"/>
                  </a:cubicBezTo>
                  <a:cubicBezTo>
                    <a:pt x="21181" y="4820"/>
                    <a:pt x="16494" y="53"/>
                    <a:pt x="10660" y="0"/>
                  </a:cubicBezTo>
                  <a:cubicBezTo>
                    <a:pt x="4825" y="-52"/>
                    <a:pt x="53" y="4630"/>
                    <a:pt x="0" y="10458"/>
                  </a:cubicBezTo>
                  <a:cubicBezTo>
                    <a:pt x="0" y="10490"/>
                    <a:pt x="0" y="10522"/>
                    <a:pt x="0" y="10553"/>
                  </a:cubicBezTo>
                  <a:cubicBezTo>
                    <a:pt x="0" y="16345"/>
                    <a:pt x="4672" y="21054"/>
                    <a:pt x="10469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 55">
              <a:extLst>
                <a:ext uri="{FF2B5EF4-FFF2-40B4-BE49-F238E27FC236}">
                  <a16:creationId xmlns:a16="http://schemas.microsoft.com/office/drawing/2014/main" id="{6BBD6477-652A-7847-B6AF-B50262837916}"/>
                </a:ext>
              </a:extLst>
            </p:cNvPr>
            <p:cNvSpPr/>
            <p:nvPr/>
          </p:nvSpPr>
          <p:spPr>
            <a:xfrm>
              <a:off x="10648790" y="-1543243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7" name="Vrije vorm 56">
              <a:extLst>
                <a:ext uri="{FF2B5EF4-FFF2-40B4-BE49-F238E27FC236}">
                  <a16:creationId xmlns:a16="http://schemas.microsoft.com/office/drawing/2014/main" id="{046529FB-4822-CA45-84B5-BD560C031848}"/>
                </a:ext>
              </a:extLst>
            </p:cNvPr>
            <p:cNvSpPr/>
            <p:nvPr/>
          </p:nvSpPr>
          <p:spPr>
            <a:xfrm>
              <a:off x="10781534" y="-1371779"/>
              <a:ext cx="15096" cy="15081"/>
            </a:xfrm>
            <a:custGeom>
              <a:avLst/>
              <a:gdLst>
                <a:gd name="connsiteX0" fmla="*/ 0 w 21128"/>
                <a:gd name="connsiteY0" fmla="*/ 10554 h 21106"/>
                <a:gd name="connsiteX1" fmla="*/ 10565 w 21128"/>
                <a:gd name="connsiteY1" fmla="*/ 21107 h 21106"/>
                <a:gd name="connsiteX2" fmla="*/ 21129 w 21128"/>
                <a:gd name="connsiteY2" fmla="*/ 10553 h 21106"/>
                <a:gd name="connsiteX3" fmla="*/ 10564 w 21128"/>
                <a:gd name="connsiteY3" fmla="*/ 0 h 21106"/>
                <a:gd name="connsiteX4" fmla="*/ 10469 w 21128"/>
                <a:gd name="connsiteY4" fmla="*/ 0 h 21106"/>
                <a:gd name="connsiteX5" fmla="*/ 0 w 21128"/>
                <a:gd name="connsiteY5" fmla="*/ 10554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28" h="21106">
                  <a:moveTo>
                    <a:pt x="0" y="10554"/>
                  </a:moveTo>
                  <a:cubicBezTo>
                    <a:pt x="0" y="16382"/>
                    <a:pt x="4730" y="21107"/>
                    <a:pt x="10565" y="21107"/>
                  </a:cubicBez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8" y="4725"/>
                    <a:pt x="16399" y="0"/>
                    <a:pt x="10564" y="0"/>
                  </a:cubicBezTo>
                  <a:cubicBezTo>
                    <a:pt x="10532" y="0"/>
                    <a:pt x="10501" y="0"/>
                    <a:pt x="10469" y="0"/>
                  </a:cubicBezTo>
                  <a:cubicBezTo>
                    <a:pt x="4672" y="53"/>
                    <a:pt x="0" y="4762"/>
                    <a:pt x="0" y="10554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8" name="Vrije vorm 57">
              <a:extLst>
                <a:ext uri="{FF2B5EF4-FFF2-40B4-BE49-F238E27FC236}">
                  <a16:creationId xmlns:a16="http://schemas.microsoft.com/office/drawing/2014/main" id="{1C84C109-53A1-824E-821F-8BD685BED61F}"/>
                </a:ext>
              </a:extLst>
            </p:cNvPr>
            <p:cNvSpPr/>
            <p:nvPr/>
          </p:nvSpPr>
          <p:spPr>
            <a:xfrm>
              <a:off x="10754400" y="-1487469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9" name="Vrije vorm 58">
              <a:extLst>
                <a:ext uri="{FF2B5EF4-FFF2-40B4-BE49-F238E27FC236}">
                  <a16:creationId xmlns:a16="http://schemas.microsoft.com/office/drawing/2014/main" id="{9D3AFB4A-6AE0-2F40-97F7-60B460C159E2}"/>
                </a:ext>
              </a:extLst>
            </p:cNvPr>
            <p:cNvSpPr/>
            <p:nvPr/>
          </p:nvSpPr>
          <p:spPr>
            <a:xfrm>
              <a:off x="10719854" y="-1525785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0" name="Vrije vorm 59">
              <a:extLst>
                <a:ext uri="{FF2B5EF4-FFF2-40B4-BE49-F238E27FC236}">
                  <a16:creationId xmlns:a16="http://schemas.microsoft.com/office/drawing/2014/main" id="{B48D75D8-CEA6-0040-BC6C-EB246435ECB6}"/>
                </a:ext>
              </a:extLst>
            </p:cNvPr>
            <p:cNvSpPr/>
            <p:nvPr/>
          </p:nvSpPr>
          <p:spPr>
            <a:xfrm>
              <a:off x="10731619" y="-1537537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1" name="Vrije vorm 60">
              <a:extLst>
                <a:ext uri="{FF2B5EF4-FFF2-40B4-BE49-F238E27FC236}">
                  <a16:creationId xmlns:a16="http://schemas.microsoft.com/office/drawing/2014/main" id="{55A61C73-8633-714C-89A6-352C3B653406}"/>
                </a:ext>
              </a:extLst>
            </p:cNvPr>
            <p:cNvSpPr/>
            <p:nvPr/>
          </p:nvSpPr>
          <p:spPr>
            <a:xfrm>
              <a:off x="10515571" y="-1512605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2" name="Vrije vorm 61">
              <a:extLst>
                <a:ext uri="{FF2B5EF4-FFF2-40B4-BE49-F238E27FC236}">
                  <a16:creationId xmlns:a16="http://schemas.microsoft.com/office/drawing/2014/main" id="{4B4465E6-89D8-1E44-8791-EE78A8A7961A}"/>
                </a:ext>
              </a:extLst>
            </p:cNvPr>
            <p:cNvSpPr/>
            <p:nvPr/>
          </p:nvSpPr>
          <p:spPr>
            <a:xfrm>
              <a:off x="10533116" y="-1504249"/>
              <a:ext cx="15096" cy="15081"/>
            </a:xfrm>
            <a:custGeom>
              <a:avLst/>
              <a:gdLst>
                <a:gd name="connsiteX0" fmla="*/ 21129 w 21128"/>
                <a:gd name="connsiteY0" fmla="*/ 10553 h 21106"/>
                <a:gd name="connsiteX1" fmla="*/ 10564 w 21128"/>
                <a:gd name="connsiteY1" fmla="*/ 21107 h 21106"/>
                <a:gd name="connsiteX2" fmla="*/ 0 w 21128"/>
                <a:gd name="connsiteY2" fmla="*/ 10553 h 21106"/>
                <a:gd name="connsiteX3" fmla="*/ 10564 w 21128"/>
                <a:gd name="connsiteY3" fmla="*/ 0 h 21106"/>
                <a:gd name="connsiteX4" fmla="*/ 21129 w 21128"/>
                <a:gd name="connsiteY4" fmla="*/ 10553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21129" y="10553"/>
                  </a:moveTo>
                  <a:cubicBezTo>
                    <a:pt x="21129" y="16382"/>
                    <a:pt x="16399" y="21107"/>
                    <a:pt x="10564" y="21107"/>
                  </a:cubicBezTo>
                  <a:cubicBezTo>
                    <a:pt x="4730" y="21107"/>
                    <a:pt x="0" y="16382"/>
                    <a:pt x="0" y="10553"/>
                  </a:cubicBezTo>
                  <a:cubicBezTo>
                    <a:pt x="0" y="4725"/>
                    <a:pt x="4730" y="0"/>
                    <a:pt x="10564" y="0"/>
                  </a:cubicBezTo>
                  <a:cubicBezTo>
                    <a:pt x="16399" y="0"/>
                    <a:pt x="21129" y="4725"/>
                    <a:pt x="21129" y="10553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3" name="Vrije vorm 62">
              <a:extLst>
                <a:ext uri="{FF2B5EF4-FFF2-40B4-BE49-F238E27FC236}">
                  <a16:creationId xmlns:a16="http://schemas.microsoft.com/office/drawing/2014/main" id="{C4DC118C-0773-3D46-A17C-FA1D0D4598DE}"/>
                </a:ext>
              </a:extLst>
            </p:cNvPr>
            <p:cNvSpPr/>
            <p:nvPr/>
          </p:nvSpPr>
          <p:spPr>
            <a:xfrm>
              <a:off x="10704077" y="-1312948"/>
              <a:ext cx="15096" cy="15081"/>
            </a:xfrm>
            <a:custGeom>
              <a:avLst/>
              <a:gdLst>
                <a:gd name="connsiteX0" fmla="*/ 21129 w 21128"/>
                <a:gd name="connsiteY0" fmla="*/ 10553 h 21106"/>
                <a:gd name="connsiteX1" fmla="*/ 10564 w 21128"/>
                <a:gd name="connsiteY1" fmla="*/ 0 h 21106"/>
                <a:gd name="connsiteX2" fmla="*/ 0 w 21128"/>
                <a:gd name="connsiteY2" fmla="*/ 10553 h 21106"/>
                <a:gd name="connsiteX3" fmla="*/ 10564 w 21128"/>
                <a:gd name="connsiteY3" fmla="*/ 21107 h 21106"/>
                <a:gd name="connsiteX4" fmla="*/ 21129 w 21128"/>
                <a:gd name="connsiteY4" fmla="*/ 10553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21129" y="10553"/>
                  </a:move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ubicBezTo>
                    <a:pt x="16399" y="21107"/>
                    <a:pt x="21129" y="16382"/>
                    <a:pt x="21129" y="10553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4" name="Vrije vorm 63">
              <a:extLst>
                <a:ext uri="{FF2B5EF4-FFF2-40B4-BE49-F238E27FC236}">
                  <a16:creationId xmlns:a16="http://schemas.microsoft.com/office/drawing/2014/main" id="{A3C43E0A-6AFE-5543-ACA0-68DD69D7A7AC}"/>
                </a:ext>
              </a:extLst>
            </p:cNvPr>
            <p:cNvSpPr/>
            <p:nvPr/>
          </p:nvSpPr>
          <p:spPr>
            <a:xfrm>
              <a:off x="10412961" y="-1568515"/>
              <a:ext cx="409873" cy="550612"/>
            </a:xfrm>
            <a:custGeom>
              <a:avLst/>
              <a:gdLst>
                <a:gd name="connsiteX0" fmla="*/ 571228 w 573638"/>
                <a:gd name="connsiteY0" fmla="*/ 230370 h 770609"/>
                <a:gd name="connsiteX1" fmla="*/ 571228 w 573638"/>
                <a:gd name="connsiteY1" fmla="*/ 230370 h 770609"/>
                <a:gd name="connsiteX2" fmla="*/ 558979 w 573638"/>
                <a:gd name="connsiteY2" fmla="*/ 230341 h 770609"/>
                <a:gd name="connsiteX3" fmla="*/ 558950 w 573638"/>
                <a:gd name="connsiteY3" fmla="*/ 230370 h 770609"/>
                <a:gd name="connsiteX4" fmla="*/ 538868 w 573638"/>
                <a:gd name="connsiteY4" fmla="*/ 250432 h 770609"/>
                <a:gd name="connsiteX5" fmla="*/ 528494 w 573638"/>
                <a:gd name="connsiteY5" fmla="*/ 240163 h 770609"/>
                <a:gd name="connsiteX6" fmla="*/ 544388 w 573638"/>
                <a:gd name="connsiteY6" fmla="*/ 224190 h 770609"/>
                <a:gd name="connsiteX7" fmla="*/ 546863 w 573638"/>
                <a:gd name="connsiteY7" fmla="*/ 218010 h 770609"/>
                <a:gd name="connsiteX8" fmla="*/ 546863 w 573638"/>
                <a:gd name="connsiteY8" fmla="*/ 203749 h 770609"/>
                <a:gd name="connsiteX9" fmla="*/ 544388 w 573638"/>
                <a:gd name="connsiteY9" fmla="*/ 197664 h 770609"/>
                <a:gd name="connsiteX10" fmla="*/ 534205 w 573638"/>
                <a:gd name="connsiteY10" fmla="*/ 187491 h 770609"/>
                <a:gd name="connsiteX11" fmla="*/ 528113 w 573638"/>
                <a:gd name="connsiteY11" fmla="*/ 184924 h 770609"/>
                <a:gd name="connsiteX12" fmla="*/ 528113 w 573638"/>
                <a:gd name="connsiteY12" fmla="*/ 184924 h 770609"/>
                <a:gd name="connsiteX13" fmla="*/ 519327 w 573638"/>
                <a:gd name="connsiteY13" fmla="*/ 193449 h 770609"/>
                <a:gd name="connsiteX14" fmla="*/ 521927 w 573638"/>
                <a:gd name="connsiteY14" fmla="*/ 199756 h 770609"/>
                <a:gd name="connsiteX15" fmla="*/ 529541 w 573638"/>
                <a:gd name="connsiteY15" fmla="*/ 207362 h 770609"/>
                <a:gd name="connsiteX16" fmla="*/ 529541 w 573638"/>
                <a:gd name="connsiteY16" fmla="*/ 214683 h 770609"/>
                <a:gd name="connsiteX17" fmla="*/ 496420 w 573638"/>
                <a:gd name="connsiteY17" fmla="*/ 247769 h 770609"/>
                <a:gd name="connsiteX18" fmla="*/ 496420 w 573638"/>
                <a:gd name="connsiteY18" fmla="*/ 191864 h 770609"/>
                <a:gd name="connsiteX19" fmla="*/ 516788 w 573638"/>
                <a:gd name="connsiteY19" fmla="*/ 171518 h 770609"/>
                <a:gd name="connsiteX20" fmla="*/ 519358 w 573638"/>
                <a:gd name="connsiteY20" fmla="*/ 165338 h 770609"/>
                <a:gd name="connsiteX21" fmla="*/ 519357 w 573638"/>
                <a:gd name="connsiteY21" fmla="*/ 145657 h 770609"/>
                <a:gd name="connsiteX22" fmla="*/ 509737 w 573638"/>
                <a:gd name="connsiteY22" fmla="*/ 137868 h 770609"/>
                <a:gd name="connsiteX23" fmla="*/ 501940 w 573638"/>
                <a:gd name="connsiteY23" fmla="*/ 145657 h 770609"/>
                <a:gd name="connsiteX24" fmla="*/ 501940 w 573638"/>
                <a:gd name="connsiteY24" fmla="*/ 161820 h 770609"/>
                <a:gd name="connsiteX25" fmla="*/ 496516 w 573638"/>
                <a:gd name="connsiteY25" fmla="*/ 167240 h 770609"/>
                <a:gd name="connsiteX26" fmla="*/ 496516 w 573638"/>
                <a:gd name="connsiteY26" fmla="*/ 148795 h 770609"/>
                <a:gd name="connsiteX27" fmla="*/ 486895 w 573638"/>
                <a:gd name="connsiteY27" fmla="*/ 141006 h 770609"/>
                <a:gd name="connsiteX28" fmla="*/ 479099 w 573638"/>
                <a:gd name="connsiteY28" fmla="*/ 148795 h 770609"/>
                <a:gd name="connsiteX29" fmla="*/ 479099 w 573638"/>
                <a:gd name="connsiteY29" fmla="*/ 157637 h 770609"/>
                <a:gd name="connsiteX30" fmla="*/ 470247 w 573638"/>
                <a:gd name="connsiteY30" fmla="*/ 148890 h 770609"/>
                <a:gd name="connsiteX31" fmla="*/ 470247 w 573638"/>
                <a:gd name="connsiteY31" fmla="*/ 115803 h 770609"/>
                <a:gd name="connsiteX32" fmla="*/ 461586 w 573638"/>
                <a:gd name="connsiteY32" fmla="*/ 107151 h 770609"/>
                <a:gd name="connsiteX33" fmla="*/ 452926 w 573638"/>
                <a:gd name="connsiteY33" fmla="*/ 115803 h 770609"/>
                <a:gd name="connsiteX34" fmla="*/ 452926 w 573638"/>
                <a:gd name="connsiteY34" fmla="*/ 152408 h 770609"/>
                <a:gd name="connsiteX35" fmla="*/ 455495 w 573638"/>
                <a:gd name="connsiteY35" fmla="*/ 158588 h 770609"/>
                <a:gd name="connsiteX36" fmla="*/ 479003 w 573638"/>
                <a:gd name="connsiteY36" fmla="*/ 182167 h 770609"/>
                <a:gd name="connsiteX37" fmla="*/ 479003 w 573638"/>
                <a:gd name="connsiteY37" fmla="*/ 264978 h 770609"/>
                <a:gd name="connsiteX38" fmla="*/ 457208 w 573638"/>
                <a:gd name="connsiteY38" fmla="*/ 286846 h 770609"/>
                <a:gd name="connsiteX39" fmla="*/ 457208 w 573638"/>
                <a:gd name="connsiteY39" fmla="*/ 217155 h 770609"/>
                <a:gd name="connsiteX40" fmla="*/ 447588 w 573638"/>
                <a:gd name="connsiteY40" fmla="*/ 209366 h 770609"/>
                <a:gd name="connsiteX41" fmla="*/ 439791 w 573638"/>
                <a:gd name="connsiteY41" fmla="*/ 217155 h 770609"/>
                <a:gd name="connsiteX42" fmla="*/ 439791 w 573638"/>
                <a:gd name="connsiteY42" fmla="*/ 245678 h 770609"/>
                <a:gd name="connsiteX43" fmla="*/ 410192 w 573638"/>
                <a:gd name="connsiteY43" fmla="*/ 216109 h 770609"/>
                <a:gd name="connsiteX44" fmla="*/ 428085 w 573638"/>
                <a:gd name="connsiteY44" fmla="*/ 198139 h 770609"/>
                <a:gd name="connsiteX45" fmla="*/ 430655 w 573638"/>
                <a:gd name="connsiteY45" fmla="*/ 192055 h 770609"/>
                <a:gd name="connsiteX46" fmla="*/ 430655 w 573638"/>
                <a:gd name="connsiteY46" fmla="*/ 139287 h 770609"/>
                <a:gd name="connsiteX47" fmla="*/ 421994 w 573638"/>
                <a:gd name="connsiteY47" fmla="*/ 130635 h 770609"/>
                <a:gd name="connsiteX48" fmla="*/ 413333 w 573638"/>
                <a:gd name="connsiteY48" fmla="*/ 139287 h 770609"/>
                <a:gd name="connsiteX49" fmla="*/ 413333 w 573638"/>
                <a:gd name="connsiteY49" fmla="*/ 188442 h 770609"/>
                <a:gd name="connsiteX50" fmla="*/ 390491 w 573638"/>
                <a:gd name="connsiteY50" fmla="*/ 211165 h 770609"/>
                <a:gd name="connsiteX51" fmla="*/ 389825 w 573638"/>
                <a:gd name="connsiteY51" fmla="*/ 212211 h 770609"/>
                <a:gd name="connsiteX52" fmla="*/ 378975 w 573638"/>
                <a:gd name="connsiteY52" fmla="*/ 223145 h 770609"/>
                <a:gd name="connsiteX53" fmla="*/ 378946 w 573638"/>
                <a:gd name="connsiteY53" fmla="*/ 235380 h 770609"/>
                <a:gd name="connsiteX54" fmla="*/ 378975 w 573638"/>
                <a:gd name="connsiteY54" fmla="*/ 235409 h 770609"/>
                <a:gd name="connsiteX55" fmla="*/ 391252 w 573638"/>
                <a:gd name="connsiteY55" fmla="*/ 235409 h 770609"/>
                <a:gd name="connsiteX56" fmla="*/ 398105 w 573638"/>
                <a:gd name="connsiteY56" fmla="*/ 228564 h 770609"/>
                <a:gd name="connsiteX57" fmla="*/ 439791 w 573638"/>
                <a:gd name="connsiteY57" fmla="*/ 270207 h 770609"/>
                <a:gd name="connsiteX58" fmla="*/ 397724 w 573638"/>
                <a:gd name="connsiteY58" fmla="*/ 312231 h 770609"/>
                <a:gd name="connsiteX59" fmla="*/ 388207 w 573638"/>
                <a:gd name="connsiteY59" fmla="*/ 302724 h 770609"/>
                <a:gd name="connsiteX60" fmla="*/ 375929 w 573638"/>
                <a:gd name="connsiteY60" fmla="*/ 302724 h 770609"/>
                <a:gd name="connsiteX61" fmla="*/ 375929 w 573638"/>
                <a:gd name="connsiteY61" fmla="*/ 314988 h 770609"/>
                <a:gd name="connsiteX62" fmla="*/ 391443 w 573638"/>
                <a:gd name="connsiteY62" fmla="*/ 330581 h 770609"/>
                <a:gd name="connsiteX63" fmla="*/ 403720 w 573638"/>
                <a:gd name="connsiteY63" fmla="*/ 330581 h 770609"/>
                <a:gd name="connsiteX64" fmla="*/ 407813 w 573638"/>
                <a:gd name="connsiteY64" fmla="*/ 326493 h 770609"/>
                <a:gd name="connsiteX65" fmla="*/ 413428 w 573638"/>
                <a:gd name="connsiteY65" fmla="*/ 332197 h 770609"/>
                <a:gd name="connsiteX66" fmla="*/ 413428 w 573638"/>
                <a:gd name="connsiteY66" fmla="*/ 339518 h 770609"/>
                <a:gd name="connsiteX67" fmla="*/ 423048 w 573638"/>
                <a:gd name="connsiteY67" fmla="*/ 347307 h 770609"/>
                <a:gd name="connsiteX68" fmla="*/ 430845 w 573638"/>
                <a:gd name="connsiteY68" fmla="*/ 339518 h 770609"/>
                <a:gd name="connsiteX69" fmla="*/ 430845 w 573638"/>
                <a:gd name="connsiteY69" fmla="*/ 328775 h 770609"/>
                <a:gd name="connsiteX70" fmla="*/ 428275 w 573638"/>
                <a:gd name="connsiteY70" fmla="*/ 322595 h 770609"/>
                <a:gd name="connsiteX71" fmla="*/ 420090 w 573638"/>
                <a:gd name="connsiteY71" fmla="*/ 314418 h 770609"/>
                <a:gd name="connsiteX72" fmla="*/ 439696 w 573638"/>
                <a:gd name="connsiteY72" fmla="*/ 294832 h 770609"/>
                <a:gd name="connsiteX73" fmla="*/ 439696 w 573638"/>
                <a:gd name="connsiteY73" fmla="*/ 370133 h 770609"/>
                <a:gd name="connsiteX74" fmla="*/ 411144 w 573638"/>
                <a:gd name="connsiteY74" fmla="*/ 398656 h 770609"/>
                <a:gd name="connsiteX75" fmla="*/ 390015 w 573638"/>
                <a:gd name="connsiteY75" fmla="*/ 398656 h 770609"/>
                <a:gd name="connsiteX76" fmla="*/ 397344 w 573638"/>
                <a:gd name="connsiteY76" fmla="*/ 391335 h 770609"/>
                <a:gd name="connsiteX77" fmla="*/ 397373 w 573638"/>
                <a:gd name="connsiteY77" fmla="*/ 379099 h 770609"/>
                <a:gd name="connsiteX78" fmla="*/ 397344 w 573638"/>
                <a:gd name="connsiteY78" fmla="*/ 379070 h 770609"/>
                <a:gd name="connsiteX79" fmla="*/ 353944 w 573638"/>
                <a:gd name="connsiteY79" fmla="*/ 335715 h 770609"/>
                <a:gd name="connsiteX80" fmla="*/ 353944 w 573638"/>
                <a:gd name="connsiteY80" fmla="*/ 302629 h 770609"/>
                <a:gd name="connsiteX81" fmla="*/ 400580 w 573638"/>
                <a:gd name="connsiteY81" fmla="*/ 256136 h 770609"/>
                <a:gd name="connsiteX82" fmla="*/ 400385 w 573638"/>
                <a:gd name="connsiteY82" fmla="*/ 243767 h 770609"/>
                <a:gd name="connsiteX83" fmla="*/ 394488 w 573638"/>
                <a:gd name="connsiteY83" fmla="*/ 241304 h 770609"/>
                <a:gd name="connsiteX84" fmla="*/ 394488 w 573638"/>
                <a:gd name="connsiteY84" fmla="*/ 241304 h 770609"/>
                <a:gd name="connsiteX85" fmla="*/ 388302 w 573638"/>
                <a:gd name="connsiteY85" fmla="*/ 243871 h 770609"/>
                <a:gd name="connsiteX86" fmla="*/ 354039 w 573638"/>
                <a:gd name="connsiteY86" fmla="*/ 278099 h 770609"/>
                <a:gd name="connsiteX87" fmla="*/ 354039 w 573638"/>
                <a:gd name="connsiteY87" fmla="*/ 260985 h 770609"/>
                <a:gd name="connsiteX88" fmla="*/ 344419 w 573638"/>
                <a:gd name="connsiteY88" fmla="*/ 253196 h 770609"/>
                <a:gd name="connsiteX89" fmla="*/ 336622 w 573638"/>
                <a:gd name="connsiteY89" fmla="*/ 260985 h 770609"/>
                <a:gd name="connsiteX90" fmla="*/ 336622 w 573638"/>
                <a:gd name="connsiteY90" fmla="*/ 310235 h 770609"/>
                <a:gd name="connsiteX91" fmla="*/ 329199 w 573638"/>
                <a:gd name="connsiteY91" fmla="*/ 302724 h 770609"/>
                <a:gd name="connsiteX92" fmla="*/ 329199 w 573638"/>
                <a:gd name="connsiteY92" fmla="*/ 283708 h 770609"/>
                <a:gd name="connsiteX93" fmla="*/ 321402 w 573638"/>
                <a:gd name="connsiteY93" fmla="*/ 274098 h 770609"/>
                <a:gd name="connsiteX94" fmla="*/ 311782 w 573638"/>
                <a:gd name="connsiteY94" fmla="*/ 281887 h 770609"/>
                <a:gd name="connsiteX95" fmla="*/ 311782 w 573638"/>
                <a:gd name="connsiteY95" fmla="*/ 283708 h 770609"/>
                <a:gd name="connsiteX96" fmla="*/ 311782 w 573638"/>
                <a:gd name="connsiteY96" fmla="*/ 305956 h 770609"/>
                <a:gd name="connsiteX97" fmla="*/ 314351 w 573638"/>
                <a:gd name="connsiteY97" fmla="*/ 312136 h 770609"/>
                <a:gd name="connsiteX98" fmla="*/ 336622 w 573638"/>
                <a:gd name="connsiteY98" fmla="*/ 334384 h 770609"/>
                <a:gd name="connsiteX99" fmla="*/ 336622 w 573638"/>
                <a:gd name="connsiteY99" fmla="*/ 338758 h 770609"/>
                <a:gd name="connsiteX100" fmla="*/ 339192 w 573638"/>
                <a:gd name="connsiteY100" fmla="*/ 344938 h 770609"/>
                <a:gd name="connsiteX101" fmla="*/ 353087 w 573638"/>
                <a:gd name="connsiteY101" fmla="*/ 358724 h 770609"/>
                <a:gd name="connsiteX102" fmla="*/ 323678 w 573638"/>
                <a:gd name="connsiteY102" fmla="*/ 388102 h 770609"/>
                <a:gd name="connsiteX103" fmla="*/ 323649 w 573638"/>
                <a:gd name="connsiteY103" fmla="*/ 400338 h 770609"/>
                <a:gd name="connsiteX104" fmla="*/ 323678 w 573638"/>
                <a:gd name="connsiteY104" fmla="*/ 400367 h 770609"/>
                <a:gd name="connsiteX105" fmla="*/ 335956 w 573638"/>
                <a:gd name="connsiteY105" fmla="*/ 400367 h 770609"/>
                <a:gd name="connsiteX106" fmla="*/ 365365 w 573638"/>
                <a:gd name="connsiteY106" fmla="*/ 370989 h 770609"/>
                <a:gd name="connsiteX107" fmla="*/ 378975 w 573638"/>
                <a:gd name="connsiteY107" fmla="*/ 384680 h 770609"/>
                <a:gd name="connsiteX108" fmla="*/ 299314 w 573638"/>
                <a:gd name="connsiteY108" fmla="*/ 465114 h 770609"/>
                <a:gd name="connsiteX109" fmla="*/ 299314 w 573638"/>
                <a:gd name="connsiteY109" fmla="*/ 276007 h 770609"/>
                <a:gd name="connsiteX110" fmla="*/ 403340 w 573638"/>
                <a:gd name="connsiteY110" fmla="*/ 172088 h 770609"/>
                <a:gd name="connsiteX111" fmla="*/ 405909 w 573638"/>
                <a:gd name="connsiteY111" fmla="*/ 165908 h 770609"/>
                <a:gd name="connsiteX112" fmla="*/ 405909 w 573638"/>
                <a:gd name="connsiteY112" fmla="*/ 118370 h 770609"/>
                <a:gd name="connsiteX113" fmla="*/ 430845 w 573638"/>
                <a:gd name="connsiteY113" fmla="*/ 93365 h 770609"/>
                <a:gd name="connsiteX114" fmla="*/ 430874 w 573638"/>
                <a:gd name="connsiteY114" fmla="*/ 81129 h 770609"/>
                <a:gd name="connsiteX115" fmla="*/ 430845 w 573638"/>
                <a:gd name="connsiteY115" fmla="*/ 81100 h 770609"/>
                <a:gd name="connsiteX116" fmla="*/ 424754 w 573638"/>
                <a:gd name="connsiteY116" fmla="*/ 78533 h 770609"/>
                <a:gd name="connsiteX117" fmla="*/ 424754 w 573638"/>
                <a:gd name="connsiteY117" fmla="*/ 78533 h 770609"/>
                <a:gd name="connsiteX118" fmla="*/ 418568 w 573638"/>
                <a:gd name="connsiteY118" fmla="*/ 81100 h 770609"/>
                <a:gd name="connsiteX119" fmla="*/ 405909 w 573638"/>
                <a:gd name="connsiteY119" fmla="*/ 93745 h 770609"/>
                <a:gd name="connsiteX120" fmla="*/ 405909 w 573638"/>
                <a:gd name="connsiteY120" fmla="*/ 68930 h 770609"/>
                <a:gd name="connsiteX121" fmla="*/ 403340 w 573638"/>
                <a:gd name="connsiteY121" fmla="*/ 62846 h 770609"/>
                <a:gd name="connsiteX122" fmla="*/ 382687 w 573638"/>
                <a:gd name="connsiteY122" fmla="*/ 42119 h 770609"/>
                <a:gd name="connsiteX123" fmla="*/ 376500 w 573638"/>
                <a:gd name="connsiteY123" fmla="*/ 39647 h 770609"/>
                <a:gd name="connsiteX124" fmla="*/ 376500 w 573638"/>
                <a:gd name="connsiteY124" fmla="*/ 39647 h 770609"/>
                <a:gd name="connsiteX125" fmla="*/ 367810 w 573638"/>
                <a:gd name="connsiteY125" fmla="*/ 48269 h 770609"/>
                <a:gd name="connsiteX126" fmla="*/ 370409 w 573638"/>
                <a:gd name="connsiteY126" fmla="*/ 54479 h 770609"/>
                <a:gd name="connsiteX127" fmla="*/ 388492 w 573638"/>
                <a:gd name="connsiteY127" fmla="*/ 72543 h 770609"/>
                <a:gd name="connsiteX128" fmla="*/ 388492 w 573638"/>
                <a:gd name="connsiteY128" fmla="*/ 162296 h 770609"/>
                <a:gd name="connsiteX129" fmla="*/ 343855 w 573638"/>
                <a:gd name="connsiteY129" fmla="*/ 206982 h 770609"/>
                <a:gd name="connsiteX130" fmla="*/ 343855 w 573638"/>
                <a:gd name="connsiteY130" fmla="*/ 161155 h 770609"/>
                <a:gd name="connsiteX131" fmla="*/ 379832 w 573638"/>
                <a:gd name="connsiteY131" fmla="*/ 125216 h 770609"/>
                <a:gd name="connsiteX132" fmla="*/ 382401 w 573638"/>
                <a:gd name="connsiteY132" fmla="*/ 119131 h 770609"/>
                <a:gd name="connsiteX133" fmla="*/ 382401 w 573638"/>
                <a:gd name="connsiteY133" fmla="*/ 96788 h 770609"/>
                <a:gd name="connsiteX134" fmla="*/ 372781 w 573638"/>
                <a:gd name="connsiteY134" fmla="*/ 88999 h 770609"/>
                <a:gd name="connsiteX135" fmla="*/ 364984 w 573638"/>
                <a:gd name="connsiteY135" fmla="*/ 96788 h 770609"/>
                <a:gd name="connsiteX136" fmla="*/ 364984 w 573638"/>
                <a:gd name="connsiteY136" fmla="*/ 115803 h 770609"/>
                <a:gd name="connsiteX137" fmla="*/ 349851 w 573638"/>
                <a:gd name="connsiteY137" fmla="*/ 130920 h 770609"/>
                <a:gd name="connsiteX138" fmla="*/ 349851 w 573638"/>
                <a:gd name="connsiteY138" fmla="*/ 70452 h 770609"/>
                <a:gd name="connsiteX139" fmla="*/ 340231 w 573638"/>
                <a:gd name="connsiteY139" fmla="*/ 62663 h 770609"/>
                <a:gd name="connsiteX140" fmla="*/ 332434 w 573638"/>
                <a:gd name="connsiteY140" fmla="*/ 70452 h 770609"/>
                <a:gd name="connsiteX141" fmla="*/ 332434 w 573638"/>
                <a:gd name="connsiteY141" fmla="*/ 148129 h 770609"/>
                <a:gd name="connsiteX142" fmla="*/ 329008 w 573638"/>
                <a:gd name="connsiteY142" fmla="*/ 151552 h 770609"/>
                <a:gd name="connsiteX143" fmla="*/ 326438 w 573638"/>
                <a:gd name="connsiteY143" fmla="*/ 157732 h 770609"/>
                <a:gd name="connsiteX144" fmla="*/ 326439 w 573638"/>
                <a:gd name="connsiteY144" fmla="*/ 224285 h 770609"/>
                <a:gd name="connsiteX145" fmla="*/ 299314 w 573638"/>
                <a:gd name="connsiteY145" fmla="*/ 251477 h 770609"/>
                <a:gd name="connsiteX146" fmla="*/ 299314 w 573638"/>
                <a:gd name="connsiteY146" fmla="*/ 84143 h 770609"/>
                <a:gd name="connsiteX147" fmla="*/ 299314 w 573638"/>
                <a:gd name="connsiteY147" fmla="*/ 83097 h 770609"/>
                <a:gd name="connsiteX148" fmla="*/ 319015 w 573638"/>
                <a:gd name="connsiteY148" fmla="*/ 62560 h 770609"/>
                <a:gd name="connsiteX149" fmla="*/ 321585 w 573638"/>
                <a:gd name="connsiteY149" fmla="*/ 56380 h 770609"/>
                <a:gd name="connsiteX150" fmla="*/ 319015 w 573638"/>
                <a:gd name="connsiteY150" fmla="*/ 50200 h 770609"/>
                <a:gd name="connsiteX151" fmla="*/ 312924 w 573638"/>
                <a:gd name="connsiteY151" fmla="*/ 47728 h 770609"/>
                <a:gd name="connsiteX152" fmla="*/ 312924 w 573638"/>
                <a:gd name="connsiteY152" fmla="*/ 47728 h 770609"/>
                <a:gd name="connsiteX153" fmla="*/ 306737 w 573638"/>
                <a:gd name="connsiteY153" fmla="*/ 50200 h 770609"/>
                <a:gd name="connsiteX154" fmla="*/ 288749 w 573638"/>
                <a:gd name="connsiteY154" fmla="*/ 68170 h 770609"/>
                <a:gd name="connsiteX155" fmla="*/ 237736 w 573638"/>
                <a:gd name="connsiteY155" fmla="*/ 17209 h 770609"/>
                <a:gd name="connsiteX156" fmla="*/ 221175 w 573638"/>
                <a:gd name="connsiteY156" fmla="*/ 15593 h 770609"/>
                <a:gd name="connsiteX157" fmla="*/ 222698 w 573638"/>
                <a:gd name="connsiteY157" fmla="*/ 10553 h 770609"/>
                <a:gd name="connsiteX158" fmla="*/ 212134 w 573638"/>
                <a:gd name="connsiteY158" fmla="*/ 0 h 770609"/>
                <a:gd name="connsiteX159" fmla="*/ 201569 w 573638"/>
                <a:gd name="connsiteY159" fmla="*/ 10553 h 770609"/>
                <a:gd name="connsiteX160" fmla="*/ 212134 w 573638"/>
                <a:gd name="connsiteY160" fmla="*/ 21107 h 770609"/>
                <a:gd name="connsiteX161" fmla="*/ 217083 w 573638"/>
                <a:gd name="connsiteY161" fmla="*/ 19681 h 770609"/>
                <a:gd name="connsiteX162" fmla="*/ 218796 w 573638"/>
                <a:gd name="connsiteY162" fmla="*/ 36129 h 770609"/>
                <a:gd name="connsiteX163" fmla="*/ 271903 w 573638"/>
                <a:gd name="connsiteY163" fmla="*/ 89372 h 770609"/>
                <a:gd name="connsiteX164" fmla="*/ 271903 w 573638"/>
                <a:gd name="connsiteY164" fmla="*/ 132917 h 770609"/>
                <a:gd name="connsiteX165" fmla="*/ 235547 w 573638"/>
                <a:gd name="connsiteY165" fmla="*/ 96598 h 770609"/>
                <a:gd name="connsiteX166" fmla="*/ 235547 w 573638"/>
                <a:gd name="connsiteY166" fmla="*/ 64272 h 770609"/>
                <a:gd name="connsiteX167" fmla="*/ 227750 w 573638"/>
                <a:gd name="connsiteY167" fmla="*/ 54661 h 770609"/>
                <a:gd name="connsiteX168" fmla="*/ 218130 w 573638"/>
                <a:gd name="connsiteY168" fmla="*/ 62450 h 770609"/>
                <a:gd name="connsiteX169" fmla="*/ 218130 w 573638"/>
                <a:gd name="connsiteY169" fmla="*/ 64272 h 770609"/>
                <a:gd name="connsiteX170" fmla="*/ 218130 w 573638"/>
                <a:gd name="connsiteY170" fmla="*/ 91464 h 770609"/>
                <a:gd name="connsiteX171" fmla="*/ 201474 w 573638"/>
                <a:gd name="connsiteY171" fmla="*/ 91464 h 770609"/>
                <a:gd name="connsiteX172" fmla="*/ 193677 w 573638"/>
                <a:gd name="connsiteY172" fmla="*/ 101074 h 770609"/>
                <a:gd name="connsiteX173" fmla="*/ 201474 w 573638"/>
                <a:gd name="connsiteY173" fmla="*/ 108863 h 770609"/>
                <a:gd name="connsiteX174" fmla="*/ 223174 w 573638"/>
                <a:gd name="connsiteY174" fmla="*/ 108863 h 770609"/>
                <a:gd name="connsiteX175" fmla="*/ 271903 w 573638"/>
                <a:gd name="connsiteY175" fmla="*/ 157637 h 770609"/>
                <a:gd name="connsiteX176" fmla="*/ 271903 w 573638"/>
                <a:gd name="connsiteY176" fmla="*/ 209453 h 770609"/>
                <a:gd name="connsiteX177" fmla="*/ 234500 w 573638"/>
                <a:gd name="connsiteY177" fmla="*/ 172088 h 770609"/>
                <a:gd name="connsiteX178" fmla="*/ 228409 w 573638"/>
                <a:gd name="connsiteY178" fmla="*/ 169521 h 770609"/>
                <a:gd name="connsiteX179" fmla="*/ 203092 w 573638"/>
                <a:gd name="connsiteY179" fmla="*/ 169521 h 770609"/>
                <a:gd name="connsiteX180" fmla="*/ 162548 w 573638"/>
                <a:gd name="connsiteY180" fmla="*/ 129114 h 770609"/>
                <a:gd name="connsiteX181" fmla="*/ 162548 w 573638"/>
                <a:gd name="connsiteY181" fmla="*/ 111049 h 770609"/>
                <a:gd name="connsiteX182" fmla="*/ 153887 w 573638"/>
                <a:gd name="connsiteY182" fmla="*/ 102397 h 770609"/>
                <a:gd name="connsiteX183" fmla="*/ 145226 w 573638"/>
                <a:gd name="connsiteY183" fmla="*/ 111049 h 770609"/>
                <a:gd name="connsiteX184" fmla="*/ 145226 w 573638"/>
                <a:gd name="connsiteY184" fmla="*/ 132822 h 770609"/>
                <a:gd name="connsiteX185" fmla="*/ 147701 w 573638"/>
                <a:gd name="connsiteY185" fmla="*/ 139002 h 770609"/>
                <a:gd name="connsiteX186" fmla="*/ 193384 w 573638"/>
                <a:gd name="connsiteY186" fmla="*/ 184543 h 770609"/>
                <a:gd name="connsiteX187" fmla="*/ 199476 w 573638"/>
                <a:gd name="connsiteY187" fmla="*/ 187111 h 770609"/>
                <a:gd name="connsiteX188" fmla="*/ 224792 w 573638"/>
                <a:gd name="connsiteY188" fmla="*/ 187111 h 770609"/>
                <a:gd name="connsiteX189" fmla="*/ 272379 w 573638"/>
                <a:gd name="connsiteY189" fmla="*/ 234649 h 770609"/>
                <a:gd name="connsiteX190" fmla="*/ 272379 w 573638"/>
                <a:gd name="connsiteY190" fmla="*/ 366805 h 770609"/>
                <a:gd name="connsiteX191" fmla="*/ 251726 w 573638"/>
                <a:gd name="connsiteY191" fmla="*/ 346364 h 770609"/>
                <a:gd name="connsiteX192" fmla="*/ 261244 w 573638"/>
                <a:gd name="connsiteY192" fmla="*/ 336856 h 770609"/>
                <a:gd name="connsiteX193" fmla="*/ 260097 w 573638"/>
                <a:gd name="connsiteY193" fmla="*/ 324539 h 770609"/>
                <a:gd name="connsiteX194" fmla="*/ 248966 w 573638"/>
                <a:gd name="connsiteY194" fmla="*/ 324496 h 770609"/>
                <a:gd name="connsiteX195" fmla="*/ 247444 w 573638"/>
                <a:gd name="connsiteY195" fmla="*/ 326112 h 770609"/>
                <a:gd name="connsiteX196" fmla="*/ 236118 w 573638"/>
                <a:gd name="connsiteY196" fmla="*/ 314798 h 770609"/>
                <a:gd name="connsiteX197" fmla="*/ 223840 w 573638"/>
                <a:gd name="connsiteY197" fmla="*/ 314798 h 770609"/>
                <a:gd name="connsiteX198" fmla="*/ 223811 w 573638"/>
                <a:gd name="connsiteY198" fmla="*/ 327034 h 770609"/>
                <a:gd name="connsiteX199" fmla="*/ 223840 w 573638"/>
                <a:gd name="connsiteY199" fmla="*/ 327063 h 770609"/>
                <a:gd name="connsiteX200" fmla="*/ 235832 w 573638"/>
                <a:gd name="connsiteY200" fmla="*/ 338282 h 770609"/>
                <a:gd name="connsiteX201" fmla="*/ 233548 w 573638"/>
                <a:gd name="connsiteY201" fmla="*/ 340564 h 770609"/>
                <a:gd name="connsiteX202" fmla="*/ 230978 w 573638"/>
                <a:gd name="connsiteY202" fmla="*/ 346649 h 770609"/>
                <a:gd name="connsiteX203" fmla="*/ 233548 w 573638"/>
                <a:gd name="connsiteY203" fmla="*/ 352829 h 770609"/>
                <a:gd name="connsiteX204" fmla="*/ 247729 w 573638"/>
                <a:gd name="connsiteY204" fmla="*/ 366995 h 770609"/>
                <a:gd name="connsiteX205" fmla="*/ 195193 w 573638"/>
                <a:gd name="connsiteY205" fmla="*/ 366995 h 770609"/>
                <a:gd name="connsiteX206" fmla="*/ 183296 w 573638"/>
                <a:gd name="connsiteY206" fmla="*/ 355111 h 770609"/>
                <a:gd name="connsiteX207" fmla="*/ 183296 w 573638"/>
                <a:gd name="connsiteY207" fmla="*/ 307572 h 770609"/>
                <a:gd name="connsiteX208" fmla="*/ 212895 w 573638"/>
                <a:gd name="connsiteY208" fmla="*/ 278004 h 770609"/>
                <a:gd name="connsiteX209" fmla="*/ 232692 w 573638"/>
                <a:gd name="connsiteY209" fmla="*/ 278004 h 770609"/>
                <a:gd name="connsiteX210" fmla="*/ 240210 w 573638"/>
                <a:gd name="connsiteY210" fmla="*/ 273725 h 770609"/>
                <a:gd name="connsiteX211" fmla="*/ 261244 w 573638"/>
                <a:gd name="connsiteY211" fmla="*/ 252713 h 770609"/>
                <a:gd name="connsiteX212" fmla="*/ 261273 w 573638"/>
                <a:gd name="connsiteY212" fmla="*/ 240478 h 770609"/>
                <a:gd name="connsiteX213" fmla="*/ 261244 w 573638"/>
                <a:gd name="connsiteY213" fmla="*/ 240448 h 770609"/>
                <a:gd name="connsiteX214" fmla="*/ 248966 w 573638"/>
                <a:gd name="connsiteY214" fmla="*/ 240448 h 770609"/>
                <a:gd name="connsiteX215" fmla="*/ 241828 w 573638"/>
                <a:gd name="connsiteY215" fmla="*/ 247674 h 770609"/>
                <a:gd name="connsiteX216" fmla="*/ 241828 w 573638"/>
                <a:gd name="connsiteY216" fmla="*/ 237026 h 770609"/>
                <a:gd name="connsiteX217" fmla="*/ 232208 w 573638"/>
                <a:gd name="connsiteY217" fmla="*/ 229237 h 770609"/>
                <a:gd name="connsiteX218" fmla="*/ 224411 w 573638"/>
                <a:gd name="connsiteY218" fmla="*/ 237026 h 770609"/>
                <a:gd name="connsiteX219" fmla="*/ 224411 w 573638"/>
                <a:gd name="connsiteY219" fmla="*/ 260510 h 770609"/>
                <a:gd name="connsiteX220" fmla="*/ 209469 w 573638"/>
                <a:gd name="connsiteY220" fmla="*/ 260510 h 770609"/>
                <a:gd name="connsiteX221" fmla="*/ 203283 w 573638"/>
                <a:gd name="connsiteY221" fmla="*/ 263077 h 770609"/>
                <a:gd name="connsiteX222" fmla="*/ 183486 w 573638"/>
                <a:gd name="connsiteY222" fmla="*/ 282853 h 770609"/>
                <a:gd name="connsiteX223" fmla="*/ 183486 w 573638"/>
                <a:gd name="connsiteY223" fmla="*/ 219246 h 770609"/>
                <a:gd name="connsiteX224" fmla="*/ 194622 w 573638"/>
                <a:gd name="connsiteY224" fmla="*/ 207742 h 770609"/>
                <a:gd name="connsiteX225" fmla="*/ 197096 w 573638"/>
                <a:gd name="connsiteY225" fmla="*/ 201562 h 770609"/>
                <a:gd name="connsiteX226" fmla="*/ 188627 w 573638"/>
                <a:gd name="connsiteY226" fmla="*/ 192910 h 770609"/>
                <a:gd name="connsiteX227" fmla="*/ 188435 w 573638"/>
                <a:gd name="connsiteY227" fmla="*/ 192910 h 770609"/>
                <a:gd name="connsiteX228" fmla="*/ 188435 w 573638"/>
                <a:gd name="connsiteY228" fmla="*/ 192910 h 770609"/>
                <a:gd name="connsiteX229" fmla="*/ 182249 w 573638"/>
                <a:gd name="connsiteY229" fmla="*/ 195382 h 770609"/>
                <a:gd name="connsiteX230" fmla="*/ 168258 w 573638"/>
                <a:gd name="connsiteY230" fmla="*/ 209453 h 770609"/>
                <a:gd name="connsiteX231" fmla="*/ 165689 w 573638"/>
                <a:gd name="connsiteY231" fmla="*/ 215633 h 770609"/>
                <a:gd name="connsiteX232" fmla="*/ 165689 w 573638"/>
                <a:gd name="connsiteY232" fmla="*/ 235980 h 770609"/>
                <a:gd name="connsiteX233" fmla="*/ 156171 w 573638"/>
                <a:gd name="connsiteY233" fmla="*/ 226472 h 770609"/>
                <a:gd name="connsiteX234" fmla="*/ 143894 w 573638"/>
                <a:gd name="connsiteY234" fmla="*/ 226472 h 770609"/>
                <a:gd name="connsiteX235" fmla="*/ 143894 w 573638"/>
                <a:gd name="connsiteY235" fmla="*/ 238737 h 770609"/>
                <a:gd name="connsiteX236" fmla="*/ 166069 w 573638"/>
                <a:gd name="connsiteY236" fmla="*/ 260510 h 770609"/>
                <a:gd name="connsiteX237" fmla="*/ 166069 w 573638"/>
                <a:gd name="connsiteY237" fmla="*/ 297019 h 770609"/>
                <a:gd name="connsiteX238" fmla="*/ 123526 w 573638"/>
                <a:gd name="connsiteY238" fmla="*/ 254520 h 770609"/>
                <a:gd name="connsiteX239" fmla="*/ 123526 w 573638"/>
                <a:gd name="connsiteY239" fmla="*/ 216489 h 770609"/>
                <a:gd name="connsiteX240" fmla="*/ 153316 w 573638"/>
                <a:gd name="connsiteY240" fmla="*/ 186160 h 770609"/>
                <a:gd name="connsiteX241" fmla="*/ 155886 w 573638"/>
                <a:gd name="connsiteY241" fmla="*/ 179980 h 770609"/>
                <a:gd name="connsiteX242" fmla="*/ 155886 w 573638"/>
                <a:gd name="connsiteY242" fmla="*/ 158207 h 770609"/>
                <a:gd name="connsiteX243" fmla="*/ 146265 w 573638"/>
                <a:gd name="connsiteY243" fmla="*/ 150418 h 770609"/>
                <a:gd name="connsiteX244" fmla="*/ 138469 w 573638"/>
                <a:gd name="connsiteY244" fmla="*/ 158207 h 770609"/>
                <a:gd name="connsiteX245" fmla="*/ 138469 w 573638"/>
                <a:gd name="connsiteY245" fmla="*/ 177223 h 770609"/>
                <a:gd name="connsiteX246" fmla="*/ 133329 w 573638"/>
                <a:gd name="connsiteY246" fmla="*/ 182357 h 770609"/>
                <a:gd name="connsiteX247" fmla="*/ 133329 w 573638"/>
                <a:gd name="connsiteY247" fmla="*/ 131301 h 770609"/>
                <a:gd name="connsiteX248" fmla="*/ 130760 w 573638"/>
                <a:gd name="connsiteY248" fmla="*/ 125216 h 770609"/>
                <a:gd name="connsiteX249" fmla="*/ 117054 w 573638"/>
                <a:gd name="connsiteY249" fmla="*/ 111430 h 770609"/>
                <a:gd name="connsiteX250" fmla="*/ 104777 w 573638"/>
                <a:gd name="connsiteY250" fmla="*/ 111430 h 770609"/>
                <a:gd name="connsiteX251" fmla="*/ 104748 w 573638"/>
                <a:gd name="connsiteY251" fmla="*/ 123665 h 770609"/>
                <a:gd name="connsiteX252" fmla="*/ 104777 w 573638"/>
                <a:gd name="connsiteY252" fmla="*/ 123695 h 770609"/>
                <a:gd name="connsiteX253" fmla="*/ 115912 w 573638"/>
                <a:gd name="connsiteY253" fmla="*/ 134914 h 770609"/>
                <a:gd name="connsiteX254" fmla="*/ 115912 w 573638"/>
                <a:gd name="connsiteY254" fmla="*/ 176652 h 770609"/>
                <a:gd name="connsiteX255" fmla="*/ 78889 w 573638"/>
                <a:gd name="connsiteY255" fmla="*/ 139572 h 770609"/>
                <a:gd name="connsiteX256" fmla="*/ 72703 w 573638"/>
                <a:gd name="connsiteY256" fmla="*/ 137100 h 770609"/>
                <a:gd name="connsiteX257" fmla="*/ 72703 w 573638"/>
                <a:gd name="connsiteY257" fmla="*/ 137100 h 770609"/>
                <a:gd name="connsiteX258" fmla="*/ 66612 w 573638"/>
                <a:gd name="connsiteY258" fmla="*/ 139572 h 770609"/>
                <a:gd name="connsiteX259" fmla="*/ 64042 w 573638"/>
                <a:gd name="connsiteY259" fmla="*/ 145752 h 770609"/>
                <a:gd name="connsiteX260" fmla="*/ 66612 w 573638"/>
                <a:gd name="connsiteY260" fmla="*/ 151837 h 770609"/>
                <a:gd name="connsiteX261" fmla="*/ 114865 w 573638"/>
                <a:gd name="connsiteY261" fmla="*/ 200041 h 770609"/>
                <a:gd name="connsiteX262" fmla="*/ 108489 w 573638"/>
                <a:gd name="connsiteY262" fmla="*/ 206411 h 770609"/>
                <a:gd name="connsiteX263" fmla="*/ 105919 w 573638"/>
                <a:gd name="connsiteY263" fmla="*/ 212971 h 770609"/>
                <a:gd name="connsiteX264" fmla="*/ 105919 w 573638"/>
                <a:gd name="connsiteY264" fmla="*/ 254520 h 770609"/>
                <a:gd name="connsiteX265" fmla="*/ 98971 w 573638"/>
                <a:gd name="connsiteY265" fmla="*/ 261555 h 770609"/>
                <a:gd name="connsiteX266" fmla="*/ 93832 w 573638"/>
                <a:gd name="connsiteY266" fmla="*/ 256421 h 770609"/>
                <a:gd name="connsiteX267" fmla="*/ 93832 w 573638"/>
                <a:gd name="connsiteY267" fmla="*/ 211260 h 770609"/>
                <a:gd name="connsiteX268" fmla="*/ 91262 w 573638"/>
                <a:gd name="connsiteY268" fmla="*/ 205080 h 770609"/>
                <a:gd name="connsiteX269" fmla="*/ 68325 w 573638"/>
                <a:gd name="connsiteY269" fmla="*/ 182167 h 770609"/>
                <a:gd name="connsiteX270" fmla="*/ 56048 w 573638"/>
                <a:gd name="connsiteY270" fmla="*/ 182167 h 770609"/>
                <a:gd name="connsiteX271" fmla="*/ 53478 w 573638"/>
                <a:gd name="connsiteY271" fmla="*/ 188251 h 770609"/>
                <a:gd name="connsiteX272" fmla="*/ 56048 w 573638"/>
                <a:gd name="connsiteY272" fmla="*/ 194431 h 770609"/>
                <a:gd name="connsiteX273" fmla="*/ 76415 w 573638"/>
                <a:gd name="connsiteY273" fmla="*/ 214683 h 770609"/>
                <a:gd name="connsiteX274" fmla="*/ 76415 w 573638"/>
                <a:gd name="connsiteY274" fmla="*/ 238832 h 770609"/>
                <a:gd name="connsiteX275" fmla="*/ 61853 w 573638"/>
                <a:gd name="connsiteY275" fmla="*/ 224190 h 770609"/>
                <a:gd name="connsiteX276" fmla="*/ 55667 w 573638"/>
                <a:gd name="connsiteY276" fmla="*/ 221623 h 770609"/>
                <a:gd name="connsiteX277" fmla="*/ 55667 w 573638"/>
                <a:gd name="connsiteY277" fmla="*/ 221623 h 770609"/>
                <a:gd name="connsiteX278" fmla="*/ 49480 w 573638"/>
                <a:gd name="connsiteY278" fmla="*/ 224190 h 770609"/>
                <a:gd name="connsiteX279" fmla="*/ 49480 w 573638"/>
                <a:gd name="connsiteY279" fmla="*/ 236455 h 770609"/>
                <a:gd name="connsiteX280" fmla="*/ 92785 w 573638"/>
                <a:gd name="connsiteY280" fmla="*/ 279715 h 770609"/>
                <a:gd name="connsiteX281" fmla="*/ 105062 w 573638"/>
                <a:gd name="connsiteY281" fmla="*/ 279715 h 770609"/>
                <a:gd name="connsiteX282" fmla="*/ 114580 w 573638"/>
                <a:gd name="connsiteY282" fmla="*/ 270207 h 770609"/>
                <a:gd name="connsiteX283" fmla="*/ 166069 w 573638"/>
                <a:gd name="connsiteY283" fmla="*/ 321549 h 770609"/>
                <a:gd name="connsiteX284" fmla="*/ 166069 w 573638"/>
                <a:gd name="connsiteY284" fmla="*/ 354825 h 770609"/>
                <a:gd name="connsiteX285" fmla="*/ 150461 w 573638"/>
                <a:gd name="connsiteY285" fmla="*/ 370418 h 770609"/>
                <a:gd name="connsiteX286" fmla="*/ 139135 w 573638"/>
                <a:gd name="connsiteY286" fmla="*/ 359104 h 770609"/>
                <a:gd name="connsiteX287" fmla="*/ 154268 w 573638"/>
                <a:gd name="connsiteY287" fmla="*/ 343987 h 770609"/>
                <a:gd name="connsiteX288" fmla="*/ 154297 w 573638"/>
                <a:gd name="connsiteY288" fmla="*/ 331751 h 770609"/>
                <a:gd name="connsiteX289" fmla="*/ 154268 w 573638"/>
                <a:gd name="connsiteY289" fmla="*/ 331722 h 770609"/>
                <a:gd name="connsiteX290" fmla="*/ 141990 w 573638"/>
                <a:gd name="connsiteY290" fmla="*/ 331722 h 770609"/>
                <a:gd name="connsiteX291" fmla="*/ 126857 w 573638"/>
                <a:gd name="connsiteY291" fmla="*/ 346839 h 770609"/>
                <a:gd name="connsiteX292" fmla="*/ 117340 w 573638"/>
                <a:gd name="connsiteY292" fmla="*/ 337331 h 770609"/>
                <a:gd name="connsiteX293" fmla="*/ 128000 w 573638"/>
                <a:gd name="connsiteY293" fmla="*/ 325922 h 770609"/>
                <a:gd name="connsiteX294" fmla="*/ 130569 w 573638"/>
                <a:gd name="connsiteY294" fmla="*/ 319742 h 770609"/>
                <a:gd name="connsiteX295" fmla="*/ 130569 w 573638"/>
                <a:gd name="connsiteY295" fmla="*/ 301868 h 770609"/>
                <a:gd name="connsiteX296" fmla="*/ 120949 w 573638"/>
                <a:gd name="connsiteY296" fmla="*/ 294079 h 770609"/>
                <a:gd name="connsiteX297" fmla="*/ 113152 w 573638"/>
                <a:gd name="connsiteY297" fmla="*/ 301868 h 770609"/>
                <a:gd name="connsiteX298" fmla="*/ 113152 w 573638"/>
                <a:gd name="connsiteY298" fmla="*/ 316224 h 770609"/>
                <a:gd name="connsiteX299" fmla="*/ 101065 w 573638"/>
                <a:gd name="connsiteY299" fmla="*/ 328775 h 770609"/>
                <a:gd name="connsiteX300" fmla="*/ 86884 w 573638"/>
                <a:gd name="connsiteY300" fmla="*/ 328775 h 770609"/>
                <a:gd name="connsiteX301" fmla="*/ 49671 w 573638"/>
                <a:gd name="connsiteY301" fmla="*/ 291600 h 770609"/>
                <a:gd name="connsiteX302" fmla="*/ 37393 w 573638"/>
                <a:gd name="connsiteY302" fmla="*/ 291600 h 770609"/>
                <a:gd name="connsiteX303" fmla="*/ 37364 w 573638"/>
                <a:gd name="connsiteY303" fmla="*/ 303835 h 770609"/>
                <a:gd name="connsiteX304" fmla="*/ 37393 w 573638"/>
                <a:gd name="connsiteY304" fmla="*/ 303864 h 770609"/>
                <a:gd name="connsiteX305" fmla="*/ 77176 w 573638"/>
                <a:gd name="connsiteY305" fmla="*/ 343606 h 770609"/>
                <a:gd name="connsiteX306" fmla="*/ 83363 w 573638"/>
                <a:gd name="connsiteY306" fmla="*/ 346173 h 770609"/>
                <a:gd name="connsiteX307" fmla="*/ 101065 w 573638"/>
                <a:gd name="connsiteY307" fmla="*/ 346174 h 770609"/>
                <a:gd name="connsiteX308" fmla="*/ 137993 w 573638"/>
                <a:gd name="connsiteY308" fmla="*/ 383063 h 770609"/>
                <a:gd name="connsiteX309" fmla="*/ 122860 w 573638"/>
                <a:gd name="connsiteY309" fmla="*/ 398180 h 770609"/>
                <a:gd name="connsiteX310" fmla="*/ 57761 w 573638"/>
                <a:gd name="connsiteY310" fmla="*/ 333148 h 770609"/>
                <a:gd name="connsiteX311" fmla="*/ 45388 w 573638"/>
                <a:gd name="connsiteY311" fmla="*/ 333148 h 770609"/>
                <a:gd name="connsiteX312" fmla="*/ 35871 w 573638"/>
                <a:gd name="connsiteY312" fmla="*/ 342656 h 770609"/>
                <a:gd name="connsiteX313" fmla="*/ 14837 w 573638"/>
                <a:gd name="connsiteY313" fmla="*/ 321644 h 770609"/>
                <a:gd name="connsiteX314" fmla="*/ 8746 w 573638"/>
                <a:gd name="connsiteY314" fmla="*/ 319172 h 770609"/>
                <a:gd name="connsiteX315" fmla="*/ 8746 w 573638"/>
                <a:gd name="connsiteY315" fmla="*/ 319172 h 770609"/>
                <a:gd name="connsiteX316" fmla="*/ 2559 w 573638"/>
                <a:gd name="connsiteY316" fmla="*/ 321644 h 770609"/>
                <a:gd name="connsiteX317" fmla="*/ 2559 w 573638"/>
                <a:gd name="connsiteY317" fmla="*/ 334004 h 770609"/>
                <a:gd name="connsiteX318" fmla="*/ 23593 w 573638"/>
                <a:gd name="connsiteY318" fmla="*/ 354921 h 770609"/>
                <a:gd name="connsiteX319" fmla="*/ 18168 w 573638"/>
                <a:gd name="connsiteY319" fmla="*/ 360340 h 770609"/>
                <a:gd name="connsiteX320" fmla="*/ 18168 w 573638"/>
                <a:gd name="connsiteY320" fmla="*/ 372700 h 770609"/>
                <a:gd name="connsiteX321" fmla="*/ 30416 w 573638"/>
                <a:gd name="connsiteY321" fmla="*/ 372729 h 770609"/>
                <a:gd name="connsiteX322" fmla="*/ 30446 w 573638"/>
                <a:gd name="connsiteY322" fmla="*/ 372700 h 770609"/>
                <a:gd name="connsiteX323" fmla="*/ 51860 w 573638"/>
                <a:gd name="connsiteY323" fmla="*/ 351213 h 770609"/>
                <a:gd name="connsiteX324" fmla="*/ 116959 w 573638"/>
                <a:gd name="connsiteY324" fmla="*/ 416245 h 770609"/>
                <a:gd name="connsiteX325" fmla="*/ 129332 w 573638"/>
                <a:gd name="connsiteY325" fmla="*/ 416245 h 770609"/>
                <a:gd name="connsiteX326" fmla="*/ 174825 w 573638"/>
                <a:gd name="connsiteY326" fmla="*/ 370703 h 770609"/>
                <a:gd name="connsiteX327" fmla="*/ 185675 w 573638"/>
                <a:gd name="connsiteY327" fmla="*/ 381542 h 770609"/>
                <a:gd name="connsiteX328" fmla="*/ 191862 w 573638"/>
                <a:gd name="connsiteY328" fmla="*/ 384109 h 770609"/>
                <a:gd name="connsiteX329" fmla="*/ 265432 w 573638"/>
                <a:gd name="connsiteY329" fmla="*/ 384109 h 770609"/>
                <a:gd name="connsiteX330" fmla="*/ 272189 w 573638"/>
                <a:gd name="connsiteY330" fmla="*/ 390955 h 770609"/>
                <a:gd name="connsiteX331" fmla="*/ 272189 w 573638"/>
                <a:gd name="connsiteY331" fmla="*/ 592136 h 770609"/>
                <a:gd name="connsiteX332" fmla="*/ 210897 w 573638"/>
                <a:gd name="connsiteY332" fmla="*/ 530812 h 770609"/>
                <a:gd name="connsiteX333" fmla="*/ 210897 w 573638"/>
                <a:gd name="connsiteY333" fmla="*/ 482323 h 770609"/>
                <a:gd name="connsiteX334" fmla="*/ 210897 w 573638"/>
                <a:gd name="connsiteY334" fmla="*/ 482323 h 770609"/>
                <a:gd name="connsiteX335" fmla="*/ 225553 w 573638"/>
                <a:gd name="connsiteY335" fmla="*/ 496965 h 770609"/>
                <a:gd name="connsiteX336" fmla="*/ 237831 w 573638"/>
                <a:gd name="connsiteY336" fmla="*/ 496965 h 770609"/>
                <a:gd name="connsiteX337" fmla="*/ 254582 w 573638"/>
                <a:gd name="connsiteY337" fmla="*/ 480231 h 770609"/>
                <a:gd name="connsiteX338" fmla="*/ 254611 w 573638"/>
                <a:gd name="connsiteY338" fmla="*/ 467996 h 770609"/>
                <a:gd name="connsiteX339" fmla="*/ 254582 w 573638"/>
                <a:gd name="connsiteY339" fmla="*/ 467967 h 770609"/>
                <a:gd name="connsiteX340" fmla="*/ 248491 w 573638"/>
                <a:gd name="connsiteY340" fmla="*/ 465400 h 770609"/>
                <a:gd name="connsiteX341" fmla="*/ 248491 w 573638"/>
                <a:gd name="connsiteY341" fmla="*/ 465400 h 770609"/>
                <a:gd name="connsiteX342" fmla="*/ 242304 w 573638"/>
                <a:gd name="connsiteY342" fmla="*/ 467967 h 770609"/>
                <a:gd name="connsiteX343" fmla="*/ 231740 w 573638"/>
                <a:gd name="connsiteY343" fmla="*/ 478615 h 770609"/>
                <a:gd name="connsiteX344" fmla="*/ 219557 w 573638"/>
                <a:gd name="connsiteY344" fmla="*/ 466445 h 770609"/>
                <a:gd name="connsiteX345" fmla="*/ 219557 w 573638"/>
                <a:gd name="connsiteY345" fmla="*/ 425087 h 770609"/>
                <a:gd name="connsiteX346" fmla="*/ 233834 w 573638"/>
                <a:gd name="connsiteY346" fmla="*/ 410921 h 770609"/>
                <a:gd name="connsiteX347" fmla="*/ 245064 w 573638"/>
                <a:gd name="connsiteY347" fmla="*/ 410921 h 770609"/>
                <a:gd name="connsiteX348" fmla="*/ 252861 w 573638"/>
                <a:gd name="connsiteY348" fmla="*/ 401310 h 770609"/>
                <a:gd name="connsiteX349" fmla="*/ 245064 w 573638"/>
                <a:gd name="connsiteY349" fmla="*/ 393522 h 770609"/>
                <a:gd name="connsiteX350" fmla="*/ 230217 w 573638"/>
                <a:gd name="connsiteY350" fmla="*/ 393522 h 770609"/>
                <a:gd name="connsiteX351" fmla="*/ 224031 w 573638"/>
                <a:gd name="connsiteY351" fmla="*/ 396089 h 770609"/>
                <a:gd name="connsiteX352" fmla="*/ 216512 w 573638"/>
                <a:gd name="connsiteY352" fmla="*/ 403505 h 770609"/>
                <a:gd name="connsiteX353" fmla="*/ 206328 w 573638"/>
                <a:gd name="connsiteY353" fmla="*/ 393236 h 770609"/>
                <a:gd name="connsiteX354" fmla="*/ 193955 w 573638"/>
                <a:gd name="connsiteY354" fmla="*/ 393740 h 770609"/>
                <a:gd name="connsiteX355" fmla="*/ 193955 w 573638"/>
                <a:gd name="connsiteY355" fmla="*/ 405596 h 770609"/>
                <a:gd name="connsiteX356" fmla="*/ 202140 w 573638"/>
                <a:gd name="connsiteY356" fmla="*/ 413678 h 770609"/>
                <a:gd name="connsiteX357" fmla="*/ 202140 w 573638"/>
                <a:gd name="connsiteY357" fmla="*/ 420809 h 770609"/>
                <a:gd name="connsiteX358" fmla="*/ 201474 w 573638"/>
                <a:gd name="connsiteY358" fmla="*/ 422140 h 770609"/>
                <a:gd name="connsiteX359" fmla="*/ 202140 w 573638"/>
                <a:gd name="connsiteY359" fmla="*/ 422805 h 770609"/>
                <a:gd name="connsiteX360" fmla="*/ 202140 w 573638"/>
                <a:gd name="connsiteY360" fmla="*/ 466445 h 770609"/>
                <a:gd name="connsiteX361" fmla="*/ 195954 w 573638"/>
                <a:gd name="connsiteY361" fmla="*/ 472625 h 770609"/>
                <a:gd name="connsiteX362" fmla="*/ 193384 w 573638"/>
                <a:gd name="connsiteY362" fmla="*/ 478710 h 770609"/>
                <a:gd name="connsiteX363" fmla="*/ 193384 w 573638"/>
                <a:gd name="connsiteY363" fmla="*/ 513508 h 770609"/>
                <a:gd name="connsiteX364" fmla="*/ 162548 w 573638"/>
                <a:gd name="connsiteY364" fmla="*/ 482608 h 770609"/>
                <a:gd name="connsiteX365" fmla="*/ 171494 w 573638"/>
                <a:gd name="connsiteY365" fmla="*/ 473671 h 770609"/>
                <a:gd name="connsiteX366" fmla="*/ 173969 w 573638"/>
                <a:gd name="connsiteY366" fmla="*/ 467491 h 770609"/>
                <a:gd name="connsiteX367" fmla="*/ 173969 w 573638"/>
                <a:gd name="connsiteY367" fmla="*/ 437922 h 770609"/>
                <a:gd name="connsiteX368" fmla="*/ 171494 w 573638"/>
                <a:gd name="connsiteY368" fmla="*/ 431742 h 770609"/>
                <a:gd name="connsiteX369" fmla="*/ 156552 w 573638"/>
                <a:gd name="connsiteY369" fmla="*/ 417291 h 770609"/>
                <a:gd name="connsiteX370" fmla="*/ 150366 w 573638"/>
                <a:gd name="connsiteY370" fmla="*/ 414819 h 770609"/>
                <a:gd name="connsiteX371" fmla="*/ 150366 w 573638"/>
                <a:gd name="connsiteY371" fmla="*/ 414819 h 770609"/>
                <a:gd name="connsiteX372" fmla="*/ 141705 w 573638"/>
                <a:gd name="connsiteY372" fmla="*/ 423280 h 770609"/>
                <a:gd name="connsiteX373" fmla="*/ 141705 w 573638"/>
                <a:gd name="connsiteY373" fmla="*/ 423471 h 770609"/>
                <a:gd name="connsiteX374" fmla="*/ 144179 w 573638"/>
                <a:gd name="connsiteY374" fmla="*/ 429651 h 770609"/>
                <a:gd name="connsiteX375" fmla="*/ 156171 w 573638"/>
                <a:gd name="connsiteY375" fmla="*/ 441535 h 770609"/>
                <a:gd name="connsiteX376" fmla="*/ 156171 w 573638"/>
                <a:gd name="connsiteY376" fmla="*/ 463973 h 770609"/>
                <a:gd name="connsiteX377" fmla="*/ 146178 w 573638"/>
                <a:gd name="connsiteY377" fmla="*/ 473481 h 770609"/>
                <a:gd name="connsiteX378" fmla="*/ 87360 w 573638"/>
                <a:gd name="connsiteY378" fmla="*/ 473481 h 770609"/>
                <a:gd name="connsiteX379" fmla="*/ 87360 w 573638"/>
                <a:gd name="connsiteY379" fmla="*/ 423851 h 770609"/>
                <a:gd name="connsiteX380" fmla="*/ 84790 w 573638"/>
                <a:gd name="connsiteY380" fmla="*/ 417766 h 770609"/>
                <a:gd name="connsiteX381" fmla="*/ 54144 w 573638"/>
                <a:gd name="connsiteY381" fmla="*/ 387152 h 770609"/>
                <a:gd name="connsiteX382" fmla="*/ 41867 w 573638"/>
                <a:gd name="connsiteY382" fmla="*/ 387152 h 770609"/>
                <a:gd name="connsiteX383" fmla="*/ 41867 w 573638"/>
                <a:gd name="connsiteY383" fmla="*/ 399416 h 770609"/>
                <a:gd name="connsiteX384" fmla="*/ 70419 w 573638"/>
                <a:gd name="connsiteY384" fmla="*/ 427464 h 770609"/>
                <a:gd name="connsiteX385" fmla="*/ 70419 w 573638"/>
                <a:gd name="connsiteY385" fmla="*/ 467967 h 770609"/>
                <a:gd name="connsiteX386" fmla="*/ 47292 w 573638"/>
                <a:gd name="connsiteY386" fmla="*/ 444958 h 770609"/>
                <a:gd name="connsiteX387" fmla="*/ 35043 w 573638"/>
                <a:gd name="connsiteY387" fmla="*/ 444929 h 770609"/>
                <a:gd name="connsiteX388" fmla="*/ 35014 w 573638"/>
                <a:gd name="connsiteY388" fmla="*/ 444958 h 770609"/>
                <a:gd name="connsiteX389" fmla="*/ 35014 w 573638"/>
                <a:gd name="connsiteY389" fmla="*/ 457223 h 770609"/>
                <a:gd name="connsiteX390" fmla="*/ 66612 w 573638"/>
                <a:gd name="connsiteY390" fmla="*/ 488788 h 770609"/>
                <a:gd name="connsiteX391" fmla="*/ 72798 w 573638"/>
                <a:gd name="connsiteY391" fmla="*/ 491260 h 770609"/>
                <a:gd name="connsiteX392" fmla="*/ 146654 w 573638"/>
                <a:gd name="connsiteY392" fmla="*/ 491260 h 770609"/>
                <a:gd name="connsiteX393" fmla="*/ 157504 w 573638"/>
                <a:gd name="connsiteY393" fmla="*/ 502194 h 770609"/>
                <a:gd name="connsiteX394" fmla="*/ 122860 w 573638"/>
                <a:gd name="connsiteY394" fmla="*/ 536802 h 770609"/>
                <a:gd name="connsiteX395" fmla="*/ 108965 w 573638"/>
                <a:gd name="connsiteY395" fmla="*/ 536802 h 770609"/>
                <a:gd name="connsiteX396" fmla="*/ 99344 w 573638"/>
                <a:gd name="connsiteY396" fmla="*/ 544591 h 770609"/>
                <a:gd name="connsiteX397" fmla="*/ 107141 w 573638"/>
                <a:gd name="connsiteY397" fmla="*/ 554201 h 770609"/>
                <a:gd name="connsiteX398" fmla="*/ 108965 w 573638"/>
                <a:gd name="connsiteY398" fmla="*/ 554201 h 770609"/>
                <a:gd name="connsiteX399" fmla="*/ 126286 w 573638"/>
                <a:gd name="connsiteY399" fmla="*/ 554201 h 770609"/>
                <a:gd name="connsiteX400" fmla="*/ 132473 w 573638"/>
                <a:gd name="connsiteY400" fmla="*/ 551634 h 770609"/>
                <a:gd name="connsiteX401" fmla="*/ 169686 w 573638"/>
                <a:gd name="connsiteY401" fmla="*/ 514459 h 770609"/>
                <a:gd name="connsiteX402" fmla="*/ 271903 w 573638"/>
                <a:gd name="connsiteY402" fmla="*/ 616666 h 770609"/>
                <a:gd name="connsiteX403" fmla="*/ 271903 w 573638"/>
                <a:gd name="connsiteY403" fmla="*/ 634731 h 770609"/>
                <a:gd name="connsiteX404" fmla="*/ 266574 w 573638"/>
                <a:gd name="connsiteY404" fmla="*/ 765081 h 770609"/>
                <a:gd name="connsiteX405" fmla="*/ 267430 w 573638"/>
                <a:gd name="connsiteY405" fmla="*/ 768979 h 770609"/>
                <a:gd name="connsiteX406" fmla="*/ 268192 w 573638"/>
                <a:gd name="connsiteY406" fmla="*/ 770500 h 770609"/>
                <a:gd name="connsiteX407" fmla="*/ 270000 w 573638"/>
                <a:gd name="connsiteY407" fmla="*/ 770500 h 770609"/>
                <a:gd name="connsiteX408" fmla="*/ 275711 w 573638"/>
                <a:gd name="connsiteY408" fmla="*/ 770500 h 770609"/>
                <a:gd name="connsiteX409" fmla="*/ 283896 w 573638"/>
                <a:gd name="connsiteY409" fmla="*/ 770500 h 770609"/>
                <a:gd name="connsiteX410" fmla="*/ 295412 w 573638"/>
                <a:gd name="connsiteY410" fmla="*/ 770500 h 770609"/>
                <a:gd name="connsiteX411" fmla="*/ 300741 w 573638"/>
                <a:gd name="connsiteY411" fmla="*/ 770500 h 770609"/>
                <a:gd name="connsiteX412" fmla="*/ 302835 w 573638"/>
                <a:gd name="connsiteY412" fmla="*/ 770500 h 770609"/>
                <a:gd name="connsiteX413" fmla="*/ 303501 w 573638"/>
                <a:gd name="connsiteY413" fmla="*/ 768503 h 770609"/>
                <a:gd name="connsiteX414" fmla="*/ 303977 w 573638"/>
                <a:gd name="connsiteY414" fmla="*/ 765081 h 770609"/>
                <a:gd name="connsiteX415" fmla="*/ 298838 w 573638"/>
                <a:gd name="connsiteY415" fmla="*/ 612958 h 770609"/>
                <a:gd name="connsiteX416" fmla="*/ 298838 w 573638"/>
                <a:gd name="connsiteY416" fmla="*/ 489359 h 770609"/>
                <a:gd name="connsiteX417" fmla="*/ 338335 w 573638"/>
                <a:gd name="connsiteY417" fmla="*/ 449807 h 770609"/>
                <a:gd name="connsiteX418" fmla="*/ 366888 w 573638"/>
                <a:gd name="connsiteY418" fmla="*/ 478330 h 770609"/>
                <a:gd name="connsiteX419" fmla="*/ 340144 w 573638"/>
                <a:gd name="connsiteY419" fmla="*/ 505046 h 770609"/>
                <a:gd name="connsiteX420" fmla="*/ 340114 w 573638"/>
                <a:gd name="connsiteY420" fmla="*/ 517282 h 770609"/>
                <a:gd name="connsiteX421" fmla="*/ 340144 w 573638"/>
                <a:gd name="connsiteY421" fmla="*/ 517311 h 770609"/>
                <a:gd name="connsiteX422" fmla="*/ 351279 w 573638"/>
                <a:gd name="connsiteY422" fmla="*/ 528435 h 770609"/>
                <a:gd name="connsiteX423" fmla="*/ 339287 w 573638"/>
                <a:gd name="connsiteY423" fmla="*/ 540320 h 770609"/>
                <a:gd name="connsiteX424" fmla="*/ 336717 w 573638"/>
                <a:gd name="connsiteY424" fmla="*/ 546500 h 770609"/>
                <a:gd name="connsiteX425" fmla="*/ 345668 w 573638"/>
                <a:gd name="connsiteY425" fmla="*/ 555048 h 770609"/>
                <a:gd name="connsiteX426" fmla="*/ 351565 w 573638"/>
                <a:gd name="connsiteY426" fmla="*/ 552585 h 770609"/>
                <a:gd name="connsiteX427" fmla="*/ 369648 w 573638"/>
                <a:gd name="connsiteY427" fmla="*/ 534520 h 770609"/>
                <a:gd name="connsiteX428" fmla="*/ 369677 w 573638"/>
                <a:gd name="connsiteY428" fmla="*/ 522284 h 770609"/>
                <a:gd name="connsiteX429" fmla="*/ 369648 w 573638"/>
                <a:gd name="connsiteY429" fmla="*/ 522255 h 770609"/>
                <a:gd name="connsiteX430" fmla="*/ 358608 w 573638"/>
                <a:gd name="connsiteY430" fmla="*/ 511226 h 770609"/>
                <a:gd name="connsiteX431" fmla="*/ 379260 w 573638"/>
                <a:gd name="connsiteY431" fmla="*/ 490595 h 770609"/>
                <a:gd name="connsiteX432" fmla="*/ 406290 w 573638"/>
                <a:gd name="connsiteY432" fmla="*/ 517692 h 770609"/>
                <a:gd name="connsiteX433" fmla="*/ 406290 w 573638"/>
                <a:gd name="connsiteY433" fmla="*/ 537943 h 770609"/>
                <a:gd name="connsiteX434" fmla="*/ 408860 w 573638"/>
                <a:gd name="connsiteY434" fmla="*/ 544123 h 770609"/>
                <a:gd name="connsiteX435" fmla="*/ 430559 w 573638"/>
                <a:gd name="connsiteY435" fmla="*/ 565800 h 770609"/>
                <a:gd name="connsiteX436" fmla="*/ 442837 w 573638"/>
                <a:gd name="connsiteY436" fmla="*/ 565800 h 770609"/>
                <a:gd name="connsiteX437" fmla="*/ 442866 w 573638"/>
                <a:gd name="connsiteY437" fmla="*/ 553565 h 770609"/>
                <a:gd name="connsiteX438" fmla="*/ 442837 w 573638"/>
                <a:gd name="connsiteY438" fmla="*/ 553535 h 770609"/>
                <a:gd name="connsiteX439" fmla="*/ 423802 w 573638"/>
                <a:gd name="connsiteY439" fmla="*/ 534520 h 770609"/>
                <a:gd name="connsiteX440" fmla="*/ 423802 w 573638"/>
                <a:gd name="connsiteY440" fmla="*/ 527104 h 770609"/>
                <a:gd name="connsiteX441" fmla="*/ 436841 w 573638"/>
                <a:gd name="connsiteY441" fmla="*/ 527104 h 770609"/>
                <a:gd name="connsiteX442" fmla="*/ 442932 w 573638"/>
                <a:gd name="connsiteY442" fmla="*/ 524632 h 770609"/>
                <a:gd name="connsiteX443" fmla="*/ 498800 w 573638"/>
                <a:gd name="connsiteY443" fmla="*/ 468822 h 770609"/>
                <a:gd name="connsiteX444" fmla="*/ 498829 w 573638"/>
                <a:gd name="connsiteY444" fmla="*/ 456587 h 770609"/>
                <a:gd name="connsiteX445" fmla="*/ 498800 w 573638"/>
                <a:gd name="connsiteY445" fmla="*/ 456557 h 770609"/>
                <a:gd name="connsiteX446" fmla="*/ 492709 w 573638"/>
                <a:gd name="connsiteY446" fmla="*/ 453990 h 770609"/>
                <a:gd name="connsiteX447" fmla="*/ 492709 w 573638"/>
                <a:gd name="connsiteY447" fmla="*/ 453990 h 770609"/>
                <a:gd name="connsiteX448" fmla="*/ 486617 w 573638"/>
                <a:gd name="connsiteY448" fmla="*/ 456557 h 770609"/>
                <a:gd name="connsiteX449" fmla="*/ 457494 w 573638"/>
                <a:gd name="connsiteY449" fmla="*/ 485651 h 770609"/>
                <a:gd name="connsiteX450" fmla="*/ 451403 w 573638"/>
                <a:gd name="connsiteY450" fmla="*/ 479566 h 770609"/>
                <a:gd name="connsiteX451" fmla="*/ 451974 w 573638"/>
                <a:gd name="connsiteY451" fmla="*/ 479566 h 770609"/>
                <a:gd name="connsiteX452" fmla="*/ 465013 w 573638"/>
                <a:gd name="connsiteY452" fmla="*/ 466445 h 770609"/>
                <a:gd name="connsiteX453" fmla="*/ 467583 w 573638"/>
                <a:gd name="connsiteY453" fmla="*/ 460360 h 770609"/>
                <a:gd name="connsiteX454" fmla="*/ 467582 w 573638"/>
                <a:gd name="connsiteY454" fmla="*/ 449427 h 770609"/>
                <a:gd name="connsiteX455" fmla="*/ 459786 w 573638"/>
                <a:gd name="connsiteY455" fmla="*/ 439816 h 770609"/>
                <a:gd name="connsiteX456" fmla="*/ 450165 w 573638"/>
                <a:gd name="connsiteY456" fmla="*/ 447605 h 770609"/>
                <a:gd name="connsiteX457" fmla="*/ 450165 w 573638"/>
                <a:gd name="connsiteY457" fmla="*/ 449427 h 770609"/>
                <a:gd name="connsiteX458" fmla="*/ 450166 w 573638"/>
                <a:gd name="connsiteY458" fmla="*/ 456748 h 770609"/>
                <a:gd name="connsiteX459" fmla="*/ 445597 w 573638"/>
                <a:gd name="connsiteY459" fmla="*/ 461311 h 770609"/>
                <a:gd name="connsiteX460" fmla="*/ 445597 w 573638"/>
                <a:gd name="connsiteY460" fmla="*/ 427274 h 770609"/>
                <a:gd name="connsiteX461" fmla="*/ 451593 w 573638"/>
                <a:gd name="connsiteY461" fmla="*/ 421284 h 770609"/>
                <a:gd name="connsiteX462" fmla="*/ 451593 w 573638"/>
                <a:gd name="connsiteY462" fmla="*/ 409019 h 770609"/>
                <a:gd name="connsiteX463" fmla="*/ 439220 w 573638"/>
                <a:gd name="connsiteY463" fmla="*/ 409019 h 770609"/>
                <a:gd name="connsiteX464" fmla="*/ 430750 w 573638"/>
                <a:gd name="connsiteY464" fmla="*/ 417576 h 770609"/>
                <a:gd name="connsiteX465" fmla="*/ 428180 w 573638"/>
                <a:gd name="connsiteY465" fmla="*/ 423661 h 770609"/>
                <a:gd name="connsiteX466" fmla="*/ 428180 w 573638"/>
                <a:gd name="connsiteY466" fmla="*/ 456843 h 770609"/>
                <a:gd name="connsiteX467" fmla="*/ 422279 w 573638"/>
                <a:gd name="connsiteY467" fmla="*/ 450948 h 770609"/>
                <a:gd name="connsiteX468" fmla="*/ 422279 w 573638"/>
                <a:gd name="connsiteY468" fmla="*/ 437447 h 770609"/>
                <a:gd name="connsiteX469" fmla="*/ 413618 w 573638"/>
                <a:gd name="connsiteY469" fmla="*/ 428795 h 770609"/>
                <a:gd name="connsiteX470" fmla="*/ 404957 w 573638"/>
                <a:gd name="connsiteY470" fmla="*/ 437447 h 770609"/>
                <a:gd name="connsiteX471" fmla="*/ 404958 w 573638"/>
                <a:gd name="connsiteY471" fmla="*/ 454561 h 770609"/>
                <a:gd name="connsiteX472" fmla="*/ 407432 w 573638"/>
                <a:gd name="connsiteY472" fmla="*/ 460646 h 770609"/>
                <a:gd name="connsiteX473" fmla="*/ 445502 w 573638"/>
                <a:gd name="connsiteY473" fmla="*/ 498676 h 770609"/>
                <a:gd name="connsiteX474" fmla="*/ 433605 w 573638"/>
                <a:gd name="connsiteY474" fmla="*/ 510561 h 770609"/>
                <a:gd name="connsiteX475" fmla="*/ 423041 w 573638"/>
                <a:gd name="connsiteY475" fmla="*/ 510561 h 770609"/>
                <a:gd name="connsiteX476" fmla="*/ 421613 w 573638"/>
                <a:gd name="connsiteY476" fmla="*/ 508659 h 770609"/>
                <a:gd name="connsiteX477" fmla="*/ 351279 w 573638"/>
                <a:gd name="connsiteY477" fmla="*/ 438398 h 770609"/>
                <a:gd name="connsiteX478" fmla="*/ 373360 w 573638"/>
                <a:gd name="connsiteY478" fmla="*/ 416340 h 770609"/>
                <a:gd name="connsiteX479" fmla="*/ 415522 w 573638"/>
                <a:gd name="connsiteY479" fmla="*/ 416340 h 770609"/>
                <a:gd name="connsiteX480" fmla="*/ 421613 w 573638"/>
                <a:gd name="connsiteY480" fmla="*/ 413773 h 770609"/>
                <a:gd name="connsiteX481" fmla="*/ 443694 w 573638"/>
                <a:gd name="connsiteY481" fmla="*/ 391715 h 770609"/>
                <a:gd name="connsiteX482" fmla="*/ 490615 w 573638"/>
                <a:gd name="connsiteY482" fmla="*/ 438683 h 770609"/>
                <a:gd name="connsiteX483" fmla="*/ 496801 w 573638"/>
                <a:gd name="connsiteY483" fmla="*/ 441250 h 770609"/>
                <a:gd name="connsiteX484" fmla="*/ 544864 w 573638"/>
                <a:gd name="connsiteY484" fmla="*/ 441250 h 770609"/>
                <a:gd name="connsiteX485" fmla="*/ 551051 w 573638"/>
                <a:gd name="connsiteY485" fmla="*/ 438683 h 770609"/>
                <a:gd name="connsiteX486" fmla="*/ 560568 w 573638"/>
                <a:gd name="connsiteY486" fmla="*/ 429175 h 770609"/>
                <a:gd name="connsiteX487" fmla="*/ 560370 w 573638"/>
                <a:gd name="connsiteY487" fmla="*/ 416807 h 770609"/>
                <a:gd name="connsiteX488" fmla="*/ 554382 w 573638"/>
                <a:gd name="connsiteY488" fmla="*/ 414343 h 770609"/>
                <a:gd name="connsiteX489" fmla="*/ 554382 w 573638"/>
                <a:gd name="connsiteY489" fmla="*/ 414343 h 770609"/>
                <a:gd name="connsiteX490" fmla="*/ 548291 w 573638"/>
                <a:gd name="connsiteY490" fmla="*/ 416910 h 770609"/>
                <a:gd name="connsiteX491" fmla="*/ 541438 w 573638"/>
                <a:gd name="connsiteY491" fmla="*/ 423756 h 770609"/>
                <a:gd name="connsiteX492" fmla="*/ 531921 w 573638"/>
                <a:gd name="connsiteY492" fmla="*/ 423756 h 770609"/>
                <a:gd name="connsiteX493" fmla="*/ 561900 w 573638"/>
                <a:gd name="connsiteY493" fmla="*/ 393712 h 770609"/>
                <a:gd name="connsiteX494" fmla="*/ 564470 w 573638"/>
                <a:gd name="connsiteY494" fmla="*/ 387627 h 770609"/>
                <a:gd name="connsiteX495" fmla="*/ 564470 w 573638"/>
                <a:gd name="connsiteY495" fmla="*/ 356062 h 770609"/>
                <a:gd name="connsiteX496" fmla="*/ 556673 w 573638"/>
                <a:gd name="connsiteY496" fmla="*/ 346451 h 770609"/>
                <a:gd name="connsiteX497" fmla="*/ 547053 w 573638"/>
                <a:gd name="connsiteY497" fmla="*/ 354240 h 770609"/>
                <a:gd name="connsiteX498" fmla="*/ 547053 w 573638"/>
                <a:gd name="connsiteY498" fmla="*/ 356062 h 770609"/>
                <a:gd name="connsiteX499" fmla="*/ 547053 w 573638"/>
                <a:gd name="connsiteY499" fmla="*/ 383634 h 770609"/>
                <a:gd name="connsiteX500" fmla="*/ 521832 w 573638"/>
                <a:gd name="connsiteY500" fmla="*/ 408829 h 770609"/>
                <a:gd name="connsiteX501" fmla="*/ 521832 w 573638"/>
                <a:gd name="connsiteY501" fmla="*/ 384109 h 770609"/>
                <a:gd name="connsiteX502" fmla="*/ 532587 w 573638"/>
                <a:gd name="connsiteY502" fmla="*/ 373365 h 770609"/>
                <a:gd name="connsiteX503" fmla="*/ 535156 w 573638"/>
                <a:gd name="connsiteY503" fmla="*/ 367281 h 770609"/>
                <a:gd name="connsiteX504" fmla="*/ 535156 w 573638"/>
                <a:gd name="connsiteY504" fmla="*/ 306146 h 770609"/>
                <a:gd name="connsiteX505" fmla="*/ 525536 w 573638"/>
                <a:gd name="connsiteY505" fmla="*/ 298358 h 770609"/>
                <a:gd name="connsiteX506" fmla="*/ 517739 w 573638"/>
                <a:gd name="connsiteY506" fmla="*/ 306146 h 770609"/>
                <a:gd name="connsiteX507" fmla="*/ 517739 w 573638"/>
                <a:gd name="connsiteY507" fmla="*/ 363192 h 770609"/>
                <a:gd name="connsiteX508" fmla="*/ 506985 w 573638"/>
                <a:gd name="connsiteY508" fmla="*/ 373936 h 770609"/>
                <a:gd name="connsiteX509" fmla="*/ 504510 w 573638"/>
                <a:gd name="connsiteY509" fmla="*/ 380116 h 770609"/>
                <a:gd name="connsiteX510" fmla="*/ 504510 w 573638"/>
                <a:gd name="connsiteY510" fmla="*/ 423851 h 770609"/>
                <a:gd name="connsiteX511" fmla="*/ 500037 w 573638"/>
                <a:gd name="connsiteY511" fmla="*/ 423851 h 770609"/>
                <a:gd name="connsiteX512" fmla="*/ 478813 w 573638"/>
                <a:gd name="connsiteY512" fmla="*/ 402649 h 770609"/>
                <a:gd name="connsiteX513" fmla="*/ 493755 w 573638"/>
                <a:gd name="connsiteY513" fmla="*/ 387722 h 770609"/>
                <a:gd name="connsiteX514" fmla="*/ 496325 w 573638"/>
                <a:gd name="connsiteY514" fmla="*/ 381542 h 770609"/>
                <a:gd name="connsiteX515" fmla="*/ 496325 w 573638"/>
                <a:gd name="connsiteY515" fmla="*/ 334004 h 770609"/>
                <a:gd name="connsiteX516" fmla="*/ 507556 w 573638"/>
                <a:gd name="connsiteY516" fmla="*/ 322690 h 770609"/>
                <a:gd name="connsiteX517" fmla="*/ 510126 w 573638"/>
                <a:gd name="connsiteY517" fmla="*/ 316605 h 770609"/>
                <a:gd name="connsiteX518" fmla="*/ 507651 w 573638"/>
                <a:gd name="connsiteY518" fmla="*/ 310425 h 770609"/>
                <a:gd name="connsiteX519" fmla="*/ 501465 w 573638"/>
                <a:gd name="connsiteY519" fmla="*/ 307858 h 770609"/>
                <a:gd name="connsiteX520" fmla="*/ 501465 w 573638"/>
                <a:gd name="connsiteY520" fmla="*/ 307858 h 770609"/>
                <a:gd name="connsiteX521" fmla="*/ 495278 w 573638"/>
                <a:gd name="connsiteY521" fmla="*/ 310425 h 770609"/>
                <a:gd name="connsiteX522" fmla="*/ 481478 w 573638"/>
                <a:gd name="connsiteY522" fmla="*/ 324211 h 770609"/>
                <a:gd name="connsiteX523" fmla="*/ 478908 w 573638"/>
                <a:gd name="connsiteY523" fmla="*/ 330391 h 770609"/>
                <a:gd name="connsiteX524" fmla="*/ 478908 w 573638"/>
                <a:gd name="connsiteY524" fmla="*/ 345508 h 770609"/>
                <a:gd name="connsiteX525" fmla="*/ 475292 w 573638"/>
                <a:gd name="connsiteY525" fmla="*/ 341895 h 770609"/>
                <a:gd name="connsiteX526" fmla="*/ 463014 w 573638"/>
                <a:gd name="connsiteY526" fmla="*/ 341895 h 770609"/>
                <a:gd name="connsiteX527" fmla="*/ 463014 w 573638"/>
                <a:gd name="connsiteY527" fmla="*/ 354160 h 770609"/>
                <a:gd name="connsiteX528" fmla="*/ 478908 w 573638"/>
                <a:gd name="connsiteY528" fmla="*/ 370038 h 770609"/>
                <a:gd name="connsiteX529" fmla="*/ 478908 w 573638"/>
                <a:gd name="connsiteY529" fmla="*/ 377549 h 770609"/>
                <a:gd name="connsiteX530" fmla="*/ 466536 w 573638"/>
                <a:gd name="connsiteY530" fmla="*/ 390004 h 770609"/>
                <a:gd name="connsiteX531" fmla="*/ 455590 w 573638"/>
                <a:gd name="connsiteY531" fmla="*/ 379070 h 770609"/>
                <a:gd name="connsiteX532" fmla="*/ 457399 w 573638"/>
                <a:gd name="connsiteY532" fmla="*/ 373746 h 770609"/>
                <a:gd name="connsiteX533" fmla="*/ 457399 w 573638"/>
                <a:gd name="connsiteY533" fmla="*/ 311376 h 770609"/>
                <a:gd name="connsiteX534" fmla="*/ 516407 w 573638"/>
                <a:gd name="connsiteY534" fmla="*/ 252428 h 770609"/>
                <a:gd name="connsiteX535" fmla="*/ 554858 w 573638"/>
                <a:gd name="connsiteY535" fmla="*/ 290744 h 770609"/>
                <a:gd name="connsiteX536" fmla="*/ 567135 w 573638"/>
                <a:gd name="connsiteY536" fmla="*/ 290744 h 770609"/>
                <a:gd name="connsiteX537" fmla="*/ 567164 w 573638"/>
                <a:gd name="connsiteY537" fmla="*/ 278508 h 770609"/>
                <a:gd name="connsiteX538" fmla="*/ 567135 w 573638"/>
                <a:gd name="connsiteY538" fmla="*/ 278479 h 770609"/>
                <a:gd name="connsiteX539" fmla="*/ 551146 w 573638"/>
                <a:gd name="connsiteY539" fmla="*/ 262411 h 770609"/>
                <a:gd name="connsiteX540" fmla="*/ 571228 w 573638"/>
                <a:gd name="connsiteY540" fmla="*/ 242350 h 770609"/>
                <a:gd name="connsiteX541" fmla="*/ 571228 w 573638"/>
                <a:gd name="connsiteY541" fmla="*/ 230370 h 77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573638" h="770609">
                  <a:moveTo>
                    <a:pt x="571228" y="230370"/>
                  </a:moveTo>
                  <a:lnTo>
                    <a:pt x="571228" y="230370"/>
                  </a:lnTo>
                  <a:cubicBezTo>
                    <a:pt x="567853" y="226984"/>
                    <a:pt x="562370" y="226970"/>
                    <a:pt x="558979" y="230341"/>
                  </a:cubicBezTo>
                  <a:cubicBezTo>
                    <a:pt x="558970" y="230351"/>
                    <a:pt x="558960" y="230361"/>
                    <a:pt x="558950" y="230370"/>
                  </a:cubicBezTo>
                  <a:lnTo>
                    <a:pt x="538868" y="250432"/>
                  </a:lnTo>
                  <a:lnTo>
                    <a:pt x="528494" y="240163"/>
                  </a:lnTo>
                  <a:lnTo>
                    <a:pt x="544388" y="224190"/>
                  </a:lnTo>
                  <a:cubicBezTo>
                    <a:pt x="545979" y="222525"/>
                    <a:pt x="546865" y="220312"/>
                    <a:pt x="546863" y="218010"/>
                  </a:cubicBezTo>
                  <a:lnTo>
                    <a:pt x="546863" y="203749"/>
                  </a:lnTo>
                  <a:cubicBezTo>
                    <a:pt x="546881" y="201473"/>
                    <a:pt x="545990" y="199283"/>
                    <a:pt x="544388" y="197664"/>
                  </a:cubicBezTo>
                  <a:lnTo>
                    <a:pt x="534205" y="187491"/>
                  </a:lnTo>
                  <a:cubicBezTo>
                    <a:pt x="532594" y="185864"/>
                    <a:pt x="530404" y="184941"/>
                    <a:pt x="528113" y="184924"/>
                  </a:cubicBezTo>
                  <a:lnTo>
                    <a:pt x="528113" y="184924"/>
                  </a:lnTo>
                  <a:cubicBezTo>
                    <a:pt x="523331" y="184854"/>
                    <a:pt x="519397" y="188671"/>
                    <a:pt x="519327" y="193449"/>
                  </a:cubicBezTo>
                  <a:cubicBezTo>
                    <a:pt x="519293" y="195818"/>
                    <a:pt x="520233" y="198098"/>
                    <a:pt x="521927" y="199756"/>
                  </a:cubicBezTo>
                  <a:lnTo>
                    <a:pt x="529541" y="207362"/>
                  </a:lnTo>
                  <a:lnTo>
                    <a:pt x="529541" y="214683"/>
                  </a:lnTo>
                  <a:lnTo>
                    <a:pt x="496420" y="247769"/>
                  </a:lnTo>
                  <a:lnTo>
                    <a:pt x="496420" y="191864"/>
                  </a:lnTo>
                  <a:lnTo>
                    <a:pt x="516788" y="171518"/>
                  </a:lnTo>
                  <a:cubicBezTo>
                    <a:pt x="518439" y="169886"/>
                    <a:pt x="519365" y="167659"/>
                    <a:pt x="519358" y="165338"/>
                  </a:cubicBezTo>
                  <a:lnTo>
                    <a:pt x="519357" y="145657"/>
                  </a:lnTo>
                  <a:cubicBezTo>
                    <a:pt x="518854" y="140853"/>
                    <a:pt x="514547" y="137365"/>
                    <a:pt x="509737" y="137868"/>
                  </a:cubicBezTo>
                  <a:cubicBezTo>
                    <a:pt x="505623" y="138299"/>
                    <a:pt x="502371" y="141547"/>
                    <a:pt x="501940" y="145657"/>
                  </a:cubicBezTo>
                  <a:lnTo>
                    <a:pt x="501940" y="161820"/>
                  </a:lnTo>
                  <a:lnTo>
                    <a:pt x="496516" y="167240"/>
                  </a:lnTo>
                  <a:lnTo>
                    <a:pt x="496516" y="148795"/>
                  </a:lnTo>
                  <a:cubicBezTo>
                    <a:pt x="496012" y="143990"/>
                    <a:pt x="491705" y="140503"/>
                    <a:pt x="486895" y="141006"/>
                  </a:cubicBezTo>
                  <a:cubicBezTo>
                    <a:pt x="482781" y="141436"/>
                    <a:pt x="479529" y="144684"/>
                    <a:pt x="479099" y="148795"/>
                  </a:cubicBezTo>
                  <a:lnTo>
                    <a:pt x="479099" y="157637"/>
                  </a:lnTo>
                  <a:lnTo>
                    <a:pt x="470247" y="148890"/>
                  </a:lnTo>
                  <a:lnTo>
                    <a:pt x="470247" y="115803"/>
                  </a:lnTo>
                  <a:cubicBezTo>
                    <a:pt x="470247" y="111025"/>
                    <a:pt x="466370" y="107151"/>
                    <a:pt x="461586" y="107151"/>
                  </a:cubicBezTo>
                  <a:cubicBezTo>
                    <a:pt x="456803" y="107151"/>
                    <a:pt x="452926" y="111025"/>
                    <a:pt x="452926" y="115803"/>
                  </a:cubicBezTo>
                  <a:lnTo>
                    <a:pt x="452926" y="152408"/>
                  </a:lnTo>
                  <a:cubicBezTo>
                    <a:pt x="452939" y="154724"/>
                    <a:pt x="453861" y="156943"/>
                    <a:pt x="455495" y="158588"/>
                  </a:cubicBezTo>
                  <a:lnTo>
                    <a:pt x="479003" y="182167"/>
                  </a:lnTo>
                  <a:lnTo>
                    <a:pt x="479003" y="264978"/>
                  </a:lnTo>
                  <a:lnTo>
                    <a:pt x="457208" y="286846"/>
                  </a:lnTo>
                  <a:lnTo>
                    <a:pt x="457208" y="217155"/>
                  </a:lnTo>
                  <a:cubicBezTo>
                    <a:pt x="456705" y="212350"/>
                    <a:pt x="452398" y="208863"/>
                    <a:pt x="447588" y="209366"/>
                  </a:cubicBezTo>
                  <a:cubicBezTo>
                    <a:pt x="443474" y="209796"/>
                    <a:pt x="440222" y="213044"/>
                    <a:pt x="439791" y="217155"/>
                  </a:cubicBezTo>
                  <a:lnTo>
                    <a:pt x="439791" y="245678"/>
                  </a:lnTo>
                  <a:lnTo>
                    <a:pt x="410192" y="216109"/>
                  </a:lnTo>
                  <a:lnTo>
                    <a:pt x="428085" y="198139"/>
                  </a:lnTo>
                  <a:cubicBezTo>
                    <a:pt x="429713" y="196530"/>
                    <a:pt x="430637" y="194342"/>
                    <a:pt x="430655" y="192055"/>
                  </a:cubicBezTo>
                  <a:lnTo>
                    <a:pt x="430655" y="139287"/>
                  </a:lnTo>
                  <a:cubicBezTo>
                    <a:pt x="430655" y="134509"/>
                    <a:pt x="426777" y="130635"/>
                    <a:pt x="421994" y="130635"/>
                  </a:cubicBezTo>
                  <a:cubicBezTo>
                    <a:pt x="417211" y="130635"/>
                    <a:pt x="413333" y="134509"/>
                    <a:pt x="413333" y="139287"/>
                  </a:cubicBezTo>
                  <a:lnTo>
                    <a:pt x="413333" y="188442"/>
                  </a:lnTo>
                  <a:lnTo>
                    <a:pt x="390491" y="211165"/>
                  </a:lnTo>
                  <a:cubicBezTo>
                    <a:pt x="390015" y="211640"/>
                    <a:pt x="389730" y="212211"/>
                    <a:pt x="389825" y="212211"/>
                  </a:cubicBezTo>
                  <a:lnTo>
                    <a:pt x="378975" y="223145"/>
                  </a:lnTo>
                  <a:cubicBezTo>
                    <a:pt x="375585" y="226515"/>
                    <a:pt x="375571" y="231993"/>
                    <a:pt x="378946" y="235380"/>
                  </a:cubicBezTo>
                  <a:cubicBezTo>
                    <a:pt x="378955" y="235390"/>
                    <a:pt x="378965" y="235400"/>
                    <a:pt x="378975" y="235409"/>
                  </a:cubicBezTo>
                  <a:cubicBezTo>
                    <a:pt x="382382" y="238756"/>
                    <a:pt x="387845" y="238756"/>
                    <a:pt x="391252" y="235409"/>
                  </a:cubicBezTo>
                  <a:lnTo>
                    <a:pt x="398105" y="228564"/>
                  </a:lnTo>
                  <a:lnTo>
                    <a:pt x="439791" y="270207"/>
                  </a:lnTo>
                  <a:lnTo>
                    <a:pt x="397724" y="312231"/>
                  </a:lnTo>
                  <a:lnTo>
                    <a:pt x="388207" y="302724"/>
                  </a:lnTo>
                  <a:cubicBezTo>
                    <a:pt x="384817" y="299337"/>
                    <a:pt x="379320" y="299337"/>
                    <a:pt x="375929" y="302724"/>
                  </a:cubicBezTo>
                  <a:cubicBezTo>
                    <a:pt x="372539" y="306110"/>
                    <a:pt x="372539" y="311602"/>
                    <a:pt x="375929" y="314988"/>
                  </a:cubicBezTo>
                  <a:lnTo>
                    <a:pt x="391443" y="330581"/>
                  </a:lnTo>
                  <a:cubicBezTo>
                    <a:pt x="394889" y="333829"/>
                    <a:pt x="400273" y="333829"/>
                    <a:pt x="403720" y="330581"/>
                  </a:cubicBezTo>
                  <a:lnTo>
                    <a:pt x="407813" y="326493"/>
                  </a:lnTo>
                  <a:lnTo>
                    <a:pt x="413428" y="332197"/>
                  </a:lnTo>
                  <a:lnTo>
                    <a:pt x="413428" y="339518"/>
                  </a:lnTo>
                  <a:cubicBezTo>
                    <a:pt x="413932" y="344323"/>
                    <a:pt x="418239" y="347810"/>
                    <a:pt x="423048" y="347307"/>
                  </a:cubicBezTo>
                  <a:cubicBezTo>
                    <a:pt x="427163" y="346877"/>
                    <a:pt x="430414" y="343628"/>
                    <a:pt x="430845" y="339518"/>
                  </a:cubicBezTo>
                  <a:lnTo>
                    <a:pt x="430845" y="328775"/>
                  </a:lnTo>
                  <a:cubicBezTo>
                    <a:pt x="430832" y="326458"/>
                    <a:pt x="429909" y="324239"/>
                    <a:pt x="428275" y="322595"/>
                  </a:cubicBezTo>
                  <a:lnTo>
                    <a:pt x="420090" y="314418"/>
                  </a:lnTo>
                  <a:lnTo>
                    <a:pt x="439696" y="294832"/>
                  </a:lnTo>
                  <a:lnTo>
                    <a:pt x="439696" y="370133"/>
                  </a:lnTo>
                  <a:lnTo>
                    <a:pt x="411144" y="398656"/>
                  </a:lnTo>
                  <a:lnTo>
                    <a:pt x="390015" y="398656"/>
                  </a:lnTo>
                  <a:lnTo>
                    <a:pt x="397344" y="391335"/>
                  </a:lnTo>
                  <a:cubicBezTo>
                    <a:pt x="400734" y="387964"/>
                    <a:pt x="400747" y="382486"/>
                    <a:pt x="397373" y="379099"/>
                  </a:cubicBezTo>
                  <a:cubicBezTo>
                    <a:pt x="397363" y="379089"/>
                    <a:pt x="397353" y="379080"/>
                    <a:pt x="397344" y="379070"/>
                  </a:cubicBezTo>
                  <a:lnTo>
                    <a:pt x="353944" y="335715"/>
                  </a:lnTo>
                  <a:lnTo>
                    <a:pt x="353944" y="302629"/>
                  </a:lnTo>
                  <a:lnTo>
                    <a:pt x="400580" y="256136"/>
                  </a:lnTo>
                  <a:cubicBezTo>
                    <a:pt x="403945" y="252667"/>
                    <a:pt x="403858" y="247129"/>
                    <a:pt x="400385" y="243767"/>
                  </a:cubicBezTo>
                  <a:cubicBezTo>
                    <a:pt x="398800" y="242233"/>
                    <a:pt x="396694" y="241354"/>
                    <a:pt x="394488" y="241304"/>
                  </a:cubicBezTo>
                  <a:lnTo>
                    <a:pt x="394488" y="241304"/>
                  </a:lnTo>
                  <a:cubicBezTo>
                    <a:pt x="392165" y="241296"/>
                    <a:pt x="389936" y="242221"/>
                    <a:pt x="388302" y="243871"/>
                  </a:cubicBezTo>
                  <a:lnTo>
                    <a:pt x="354039" y="278099"/>
                  </a:lnTo>
                  <a:lnTo>
                    <a:pt x="354039" y="260985"/>
                  </a:lnTo>
                  <a:cubicBezTo>
                    <a:pt x="353536" y="256180"/>
                    <a:pt x="349229" y="252693"/>
                    <a:pt x="344419" y="253196"/>
                  </a:cubicBezTo>
                  <a:cubicBezTo>
                    <a:pt x="340305" y="253627"/>
                    <a:pt x="337053" y="256875"/>
                    <a:pt x="336622" y="260985"/>
                  </a:cubicBezTo>
                  <a:lnTo>
                    <a:pt x="336622" y="310235"/>
                  </a:lnTo>
                  <a:lnTo>
                    <a:pt x="329199" y="302724"/>
                  </a:lnTo>
                  <a:lnTo>
                    <a:pt x="329199" y="283708"/>
                  </a:lnTo>
                  <a:cubicBezTo>
                    <a:pt x="329702" y="278904"/>
                    <a:pt x="326211" y="274601"/>
                    <a:pt x="321402" y="274098"/>
                  </a:cubicBezTo>
                  <a:cubicBezTo>
                    <a:pt x="316592" y="273595"/>
                    <a:pt x="312285" y="277082"/>
                    <a:pt x="311782" y="281887"/>
                  </a:cubicBezTo>
                  <a:cubicBezTo>
                    <a:pt x="311718" y="282492"/>
                    <a:pt x="311718" y="283103"/>
                    <a:pt x="311782" y="283708"/>
                  </a:cubicBezTo>
                  <a:lnTo>
                    <a:pt x="311782" y="305956"/>
                  </a:lnTo>
                  <a:cubicBezTo>
                    <a:pt x="311795" y="308273"/>
                    <a:pt x="312717" y="310492"/>
                    <a:pt x="314351" y="312136"/>
                  </a:cubicBezTo>
                  <a:lnTo>
                    <a:pt x="336622" y="334384"/>
                  </a:lnTo>
                  <a:lnTo>
                    <a:pt x="336622" y="338758"/>
                  </a:lnTo>
                  <a:cubicBezTo>
                    <a:pt x="336635" y="341074"/>
                    <a:pt x="337558" y="343293"/>
                    <a:pt x="339192" y="344938"/>
                  </a:cubicBezTo>
                  <a:lnTo>
                    <a:pt x="353087" y="358724"/>
                  </a:lnTo>
                  <a:lnTo>
                    <a:pt x="323678" y="388102"/>
                  </a:lnTo>
                  <a:cubicBezTo>
                    <a:pt x="320288" y="391473"/>
                    <a:pt x="320275" y="396951"/>
                    <a:pt x="323649" y="400338"/>
                  </a:cubicBezTo>
                  <a:cubicBezTo>
                    <a:pt x="323659" y="400348"/>
                    <a:pt x="323669" y="400357"/>
                    <a:pt x="323678" y="400367"/>
                  </a:cubicBezTo>
                  <a:cubicBezTo>
                    <a:pt x="327125" y="403615"/>
                    <a:pt x="332509" y="403615"/>
                    <a:pt x="335956" y="400367"/>
                  </a:cubicBezTo>
                  <a:lnTo>
                    <a:pt x="365365" y="370989"/>
                  </a:lnTo>
                  <a:lnTo>
                    <a:pt x="378975" y="384680"/>
                  </a:lnTo>
                  <a:lnTo>
                    <a:pt x="299314" y="465114"/>
                  </a:lnTo>
                  <a:lnTo>
                    <a:pt x="299314" y="276007"/>
                  </a:lnTo>
                  <a:lnTo>
                    <a:pt x="403340" y="172088"/>
                  </a:lnTo>
                  <a:cubicBezTo>
                    <a:pt x="404973" y="170444"/>
                    <a:pt x="405896" y="168225"/>
                    <a:pt x="405909" y="165908"/>
                  </a:cubicBezTo>
                  <a:lnTo>
                    <a:pt x="405909" y="118370"/>
                  </a:lnTo>
                  <a:lnTo>
                    <a:pt x="430845" y="93365"/>
                  </a:lnTo>
                  <a:cubicBezTo>
                    <a:pt x="434235" y="89994"/>
                    <a:pt x="434249" y="84516"/>
                    <a:pt x="430874" y="81129"/>
                  </a:cubicBezTo>
                  <a:cubicBezTo>
                    <a:pt x="430865" y="81120"/>
                    <a:pt x="430855" y="81110"/>
                    <a:pt x="430845" y="81100"/>
                  </a:cubicBezTo>
                  <a:cubicBezTo>
                    <a:pt x="429234" y="79474"/>
                    <a:pt x="427044" y="78551"/>
                    <a:pt x="424754" y="78533"/>
                  </a:cubicBezTo>
                  <a:lnTo>
                    <a:pt x="424754" y="78533"/>
                  </a:lnTo>
                  <a:cubicBezTo>
                    <a:pt x="422431" y="78525"/>
                    <a:pt x="420201" y="79450"/>
                    <a:pt x="418568" y="81100"/>
                  </a:cubicBezTo>
                  <a:lnTo>
                    <a:pt x="405909" y="93745"/>
                  </a:lnTo>
                  <a:lnTo>
                    <a:pt x="405909" y="68930"/>
                  </a:lnTo>
                  <a:cubicBezTo>
                    <a:pt x="405892" y="66643"/>
                    <a:pt x="404968" y="64455"/>
                    <a:pt x="403340" y="62846"/>
                  </a:cubicBezTo>
                  <a:lnTo>
                    <a:pt x="382687" y="42119"/>
                  </a:lnTo>
                  <a:cubicBezTo>
                    <a:pt x="381037" y="40504"/>
                    <a:pt x="378810" y="39614"/>
                    <a:pt x="376500" y="39647"/>
                  </a:cubicBezTo>
                  <a:lnTo>
                    <a:pt x="376500" y="39647"/>
                  </a:lnTo>
                  <a:cubicBezTo>
                    <a:pt x="371717" y="39630"/>
                    <a:pt x="367826" y="43491"/>
                    <a:pt x="367810" y="48269"/>
                  </a:cubicBezTo>
                  <a:cubicBezTo>
                    <a:pt x="367802" y="50605"/>
                    <a:pt x="368739" y="52844"/>
                    <a:pt x="370409" y="54479"/>
                  </a:cubicBezTo>
                  <a:lnTo>
                    <a:pt x="388492" y="72543"/>
                  </a:lnTo>
                  <a:lnTo>
                    <a:pt x="388492" y="162296"/>
                  </a:lnTo>
                  <a:lnTo>
                    <a:pt x="343855" y="206982"/>
                  </a:lnTo>
                  <a:lnTo>
                    <a:pt x="343855" y="161155"/>
                  </a:lnTo>
                  <a:lnTo>
                    <a:pt x="379832" y="125216"/>
                  </a:lnTo>
                  <a:cubicBezTo>
                    <a:pt x="381478" y="123619"/>
                    <a:pt x="382405" y="121423"/>
                    <a:pt x="382401" y="119131"/>
                  </a:cubicBezTo>
                  <a:lnTo>
                    <a:pt x="382401" y="96788"/>
                  </a:lnTo>
                  <a:cubicBezTo>
                    <a:pt x="381898" y="91983"/>
                    <a:pt x="377591" y="88496"/>
                    <a:pt x="372781" y="88999"/>
                  </a:cubicBezTo>
                  <a:cubicBezTo>
                    <a:pt x="368667" y="89429"/>
                    <a:pt x="365415" y="92678"/>
                    <a:pt x="364984" y="96788"/>
                  </a:cubicBezTo>
                  <a:lnTo>
                    <a:pt x="364984" y="115803"/>
                  </a:lnTo>
                  <a:lnTo>
                    <a:pt x="349851" y="130920"/>
                  </a:lnTo>
                  <a:lnTo>
                    <a:pt x="349851" y="70452"/>
                  </a:lnTo>
                  <a:cubicBezTo>
                    <a:pt x="349348" y="65647"/>
                    <a:pt x="345041" y="62160"/>
                    <a:pt x="340231" y="62663"/>
                  </a:cubicBezTo>
                  <a:cubicBezTo>
                    <a:pt x="336117" y="63093"/>
                    <a:pt x="332865" y="66341"/>
                    <a:pt x="332434" y="70452"/>
                  </a:cubicBezTo>
                  <a:lnTo>
                    <a:pt x="332434" y="148129"/>
                  </a:lnTo>
                  <a:lnTo>
                    <a:pt x="329008" y="151552"/>
                  </a:lnTo>
                  <a:cubicBezTo>
                    <a:pt x="327357" y="153184"/>
                    <a:pt x="326431" y="155411"/>
                    <a:pt x="326438" y="157732"/>
                  </a:cubicBezTo>
                  <a:lnTo>
                    <a:pt x="326439" y="224285"/>
                  </a:lnTo>
                  <a:lnTo>
                    <a:pt x="299314" y="251477"/>
                  </a:lnTo>
                  <a:lnTo>
                    <a:pt x="299314" y="84143"/>
                  </a:lnTo>
                  <a:cubicBezTo>
                    <a:pt x="299314" y="84143"/>
                    <a:pt x="299314" y="83477"/>
                    <a:pt x="299314" y="83097"/>
                  </a:cubicBezTo>
                  <a:lnTo>
                    <a:pt x="319015" y="62560"/>
                  </a:lnTo>
                  <a:cubicBezTo>
                    <a:pt x="320593" y="60879"/>
                    <a:pt x="321506" y="58683"/>
                    <a:pt x="321585" y="56380"/>
                  </a:cubicBezTo>
                  <a:cubicBezTo>
                    <a:pt x="321572" y="54064"/>
                    <a:pt x="320649" y="51844"/>
                    <a:pt x="319015" y="50200"/>
                  </a:cubicBezTo>
                  <a:cubicBezTo>
                    <a:pt x="317395" y="48600"/>
                    <a:pt x="315203" y="47710"/>
                    <a:pt x="312924" y="47728"/>
                  </a:cubicBezTo>
                  <a:lnTo>
                    <a:pt x="312924" y="47728"/>
                  </a:lnTo>
                  <a:cubicBezTo>
                    <a:pt x="310614" y="47695"/>
                    <a:pt x="308387" y="48585"/>
                    <a:pt x="306737" y="50200"/>
                  </a:cubicBezTo>
                  <a:lnTo>
                    <a:pt x="288749" y="68170"/>
                  </a:lnTo>
                  <a:lnTo>
                    <a:pt x="237736" y="17209"/>
                  </a:lnTo>
                  <a:cubicBezTo>
                    <a:pt x="233227" y="12969"/>
                    <a:pt x="226421" y="12305"/>
                    <a:pt x="221175" y="15593"/>
                  </a:cubicBezTo>
                  <a:cubicBezTo>
                    <a:pt x="222121" y="14077"/>
                    <a:pt x="222646" y="12338"/>
                    <a:pt x="222698" y="10553"/>
                  </a:cubicBezTo>
                  <a:cubicBezTo>
                    <a:pt x="222698" y="4725"/>
                    <a:pt x="217968" y="0"/>
                    <a:pt x="212134" y="0"/>
                  </a:cubicBezTo>
                  <a:cubicBezTo>
                    <a:pt x="206299" y="0"/>
                    <a:pt x="201569" y="4725"/>
                    <a:pt x="201569" y="10553"/>
                  </a:cubicBezTo>
                  <a:cubicBezTo>
                    <a:pt x="201569" y="16382"/>
                    <a:pt x="206299" y="21107"/>
                    <a:pt x="212134" y="21107"/>
                  </a:cubicBezTo>
                  <a:cubicBezTo>
                    <a:pt x="213883" y="21095"/>
                    <a:pt x="215596" y="20602"/>
                    <a:pt x="217083" y="19681"/>
                  </a:cubicBezTo>
                  <a:cubicBezTo>
                    <a:pt x="213489" y="24829"/>
                    <a:pt x="214218" y="31831"/>
                    <a:pt x="218796" y="36129"/>
                  </a:cubicBezTo>
                  <a:lnTo>
                    <a:pt x="271903" y="89372"/>
                  </a:lnTo>
                  <a:lnTo>
                    <a:pt x="271903" y="132917"/>
                  </a:lnTo>
                  <a:lnTo>
                    <a:pt x="235547" y="96598"/>
                  </a:lnTo>
                  <a:lnTo>
                    <a:pt x="235547" y="64272"/>
                  </a:lnTo>
                  <a:cubicBezTo>
                    <a:pt x="236050" y="59467"/>
                    <a:pt x="232560" y="55164"/>
                    <a:pt x="227750" y="54661"/>
                  </a:cubicBezTo>
                  <a:cubicBezTo>
                    <a:pt x="222940" y="54159"/>
                    <a:pt x="218633" y="57646"/>
                    <a:pt x="218130" y="62450"/>
                  </a:cubicBezTo>
                  <a:cubicBezTo>
                    <a:pt x="218066" y="63056"/>
                    <a:pt x="218066" y="63666"/>
                    <a:pt x="218130" y="64272"/>
                  </a:cubicBezTo>
                  <a:lnTo>
                    <a:pt x="218130" y="91464"/>
                  </a:lnTo>
                  <a:lnTo>
                    <a:pt x="201474" y="91464"/>
                  </a:lnTo>
                  <a:cubicBezTo>
                    <a:pt x="196665" y="91967"/>
                    <a:pt x="193174" y="96269"/>
                    <a:pt x="193677" y="101074"/>
                  </a:cubicBezTo>
                  <a:cubicBezTo>
                    <a:pt x="194108" y="105184"/>
                    <a:pt x="197360" y="108432"/>
                    <a:pt x="201474" y="108863"/>
                  </a:cubicBezTo>
                  <a:lnTo>
                    <a:pt x="223174" y="108863"/>
                  </a:lnTo>
                  <a:lnTo>
                    <a:pt x="271903" y="157637"/>
                  </a:lnTo>
                  <a:lnTo>
                    <a:pt x="271903" y="209453"/>
                  </a:lnTo>
                  <a:lnTo>
                    <a:pt x="234500" y="172088"/>
                  </a:lnTo>
                  <a:cubicBezTo>
                    <a:pt x="232889" y="170462"/>
                    <a:pt x="230699" y="169539"/>
                    <a:pt x="228409" y="169521"/>
                  </a:cubicBezTo>
                  <a:lnTo>
                    <a:pt x="203092" y="169521"/>
                  </a:lnTo>
                  <a:lnTo>
                    <a:pt x="162548" y="129114"/>
                  </a:lnTo>
                  <a:lnTo>
                    <a:pt x="162548" y="111049"/>
                  </a:lnTo>
                  <a:cubicBezTo>
                    <a:pt x="162548" y="106271"/>
                    <a:pt x="158670" y="102397"/>
                    <a:pt x="153887" y="102397"/>
                  </a:cubicBezTo>
                  <a:cubicBezTo>
                    <a:pt x="149104" y="102397"/>
                    <a:pt x="145226" y="106271"/>
                    <a:pt x="145226" y="111049"/>
                  </a:cubicBezTo>
                  <a:lnTo>
                    <a:pt x="145226" y="132822"/>
                  </a:lnTo>
                  <a:cubicBezTo>
                    <a:pt x="145203" y="135127"/>
                    <a:pt x="146093" y="137348"/>
                    <a:pt x="147701" y="139002"/>
                  </a:cubicBezTo>
                  <a:lnTo>
                    <a:pt x="193384" y="184543"/>
                  </a:lnTo>
                  <a:cubicBezTo>
                    <a:pt x="194995" y="186170"/>
                    <a:pt x="197185" y="187093"/>
                    <a:pt x="199476" y="187111"/>
                  </a:cubicBezTo>
                  <a:lnTo>
                    <a:pt x="224792" y="187111"/>
                  </a:lnTo>
                  <a:lnTo>
                    <a:pt x="272379" y="234649"/>
                  </a:lnTo>
                  <a:lnTo>
                    <a:pt x="272379" y="366805"/>
                  </a:lnTo>
                  <a:lnTo>
                    <a:pt x="251726" y="346364"/>
                  </a:lnTo>
                  <a:lnTo>
                    <a:pt x="261244" y="336856"/>
                  </a:lnTo>
                  <a:cubicBezTo>
                    <a:pt x="264332" y="333138"/>
                    <a:pt x="263818" y="327624"/>
                    <a:pt x="260097" y="324539"/>
                  </a:cubicBezTo>
                  <a:cubicBezTo>
                    <a:pt x="256875" y="321868"/>
                    <a:pt x="252209" y="321850"/>
                    <a:pt x="248966" y="324496"/>
                  </a:cubicBezTo>
                  <a:lnTo>
                    <a:pt x="247444" y="326112"/>
                  </a:lnTo>
                  <a:lnTo>
                    <a:pt x="236118" y="314798"/>
                  </a:lnTo>
                  <a:cubicBezTo>
                    <a:pt x="232671" y="311550"/>
                    <a:pt x="227287" y="311550"/>
                    <a:pt x="223840" y="314798"/>
                  </a:cubicBezTo>
                  <a:cubicBezTo>
                    <a:pt x="220450" y="318169"/>
                    <a:pt x="220437" y="323647"/>
                    <a:pt x="223811" y="327034"/>
                  </a:cubicBezTo>
                  <a:cubicBezTo>
                    <a:pt x="223821" y="327044"/>
                    <a:pt x="223831" y="327054"/>
                    <a:pt x="223840" y="327063"/>
                  </a:cubicBezTo>
                  <a:lnTo>
                    <a:pt x="235832" y="338282"/>
                  </a:lnTo>
                  <a:lnTo>
                    <a:pt x="233548" y="340564"/>
                  </a:lnTo>
                  <a:cubicBezTo>
                    <a:pt x="231920" y="342173"/>
                    <a:pt x="230996" y="344361"/>
                    <a:pt x="230978" y="346649"/>
                  </a:cubicBezTo>
                  <a:cubicBezTo>
                    <a:pt x="230991" y="348966"/>
                    <a:pt x="231914" y="351185"/>
                    <a:pt x="233548" y="352829"/>
                  </a:cubicBezTo>
                  <a:lnTo>
                    <a:pt x="247729" y="366995"/>
                  </a:lnTo>
                  <a:lnTo>
                    <a:pt x="195193" y="366995"/>
                  </a:lnTo>
                  <a:lnTo>
                    <a:pt x="183296" y="355111"/>
                  </a:lnTo>
                  <a:lnTo>
                    <a:pt x="183296" y="307572"/>
                  </a:lnTo>
                  <a:lnTo>
                    <a:pt x="212895" y="278004"/>
                  </a:lnTo>
                  <a:lnTo>
                    <a:pt x="232692" y="278004"/>
                  </a:lnTo>
                  <a:cubicBezTo>
                    <a:pt x="235777" y="278001"/>
                    <a:pt x="238634" y="276375"/>
                    <a:pt x="240210" y="273725"/>
                  </a:cubicBezTo>
                  <a:lnTo>
                    <a:pt x="261244" y="252713"/>
                  </a:lnTo>
                  <a:cubicBezTo>
                    <a:pt x="264634" y="249343"/>
                    <a:pt x="264647" y="243864"/>
                    <a:pt x="261273" y="240478"/>
                  </a:cubicBezTo>
                  <a:cubicBezTo>
                    <a:pt x="261263" y="240468"/>
                    <a:pt x="261254" y="240458"/>
                    <a:pt x="261244" y="240448"/>
                  </a:cubicBezTo>
                  <a:cubicBezTo>
                    <a:pt x="257797" y="237201"/>
                    <a:pt x="252413" y="237201"/>
                    <a:pt x="248966" y="240448"/>
                  </a:cubicBezTo>
                  <a:lnTo>
                    <a:pt x="241828" y="247674"/>
                  </a:lnTo>
                  <a:lnTo>
                    <a:pt x="241828" y="237026"/>
                  </a:lnTo>
                  <a:cubicBezTo>
                    <a:pt x="241325" y="232221"/>
                    <a:pt x="237018" y="228734"/>
                    <a:pt x="232208" y="229237"/>
                  </a:cubicBezTo>
                  <a:cubicBezTo>
                    <a:pt x="228094" y="229667"/>
                    <a:pt x="224842" y="232915"/>
                    <a:pt x="224411" y="237026"/>
                  </a:cubicBezTo>
                  <a:lnTo>
                    <a:pt x="224411" y="260510"/>
                  </a:lnTo>
                  <a:lnTo>
                    <a:pt x="209469" y="260510"/>
                  </a:lnTo>
                  <a:cubicBezTo>
                    <a:pt x="207146" y="260502"/>
                    <a:pt x="204917" y="261427"/>
                    <a:pt x="203283" y="263077"/>
                  </a:cubicBezTo>
                  <a:lnTo>
                    <a:pt x="183486" y="282853"/>
                  </a:lnTo>
                  <a:lnTo>
                    <a:pt x="183486" y="219246"/>
                  </a:lnTo>
                  <a:lnTo>
                    <a:pt x="194622" y="207742"/>
                  </a:lnTo>
                  <a:cubicBezTo>
                    <a:pt x="196230" y="206088"/>
                    <a:pt x="197119" y="203867"/>
                    <a:pt x="197096" y="201562"/>
                  </a:cubicBezTo>
                  <a:cubicBezTo>
                    <a:pt x="197149" y="196837"/>
                    <a:pt x="193357" y="192963"/>
                    <a:pt x="188627" y="192910"/>
                  </a:cubicBezTo>
                  <a:cubicBezTo>
                    <a:pt x="188563" y="192909"/>
                    <a:pt x="188499" y="192909"/>
                    <a:pt x="188435" y="192910"/>
                  </a:cubicBezTo>
                  <a:lnTo>
                    <a:pt x="188435" y="192910"/>
                  </a:lnTo>
                  <a:cubicBezTo>
                    <a:pt x="186132" y="192908"/>
                    <a:pt x="183916" y="193793"/>
                    <a:pt x="182249" y="195382"/>
                  </a:cubicBezTo>
                  <a:lnTo>
                    <a:pt x="168258" y="209453"/>
                  </a:lnTo>
                  <a:cubicBezTo>
                    <a:pt x="166624" y="211098"/>
                    <a:pt x="165702" y="213317"/>
                    <a:pt x="165689" y="215633"/>
                  </a:cubicBezTo>
                  <a:lnTo>
                    <a:pt x="165689" y="235980"/>
                  </a:lnTo>
                  <a:lnTo>
                    <a:pt x="156171" y="226472"/>
                  </a:lnTo>
                  <a:cubicBezTo>
                    <a:pt x="152781" y="223085"/>
                    <a:pt x="147284" y="223085"/>
                    <a:pt x="143894" y="226472"/>
                  </a:cubicBezTo>
                  <a:cubicBezTo>
                    <a:pt x="140504" y="229859"/>
                    <a:pt x="140504" y="235350"/>
                    <a:pt x="143894" y="238737"/>
                  </a:cubicBezTo>
                  <a:lnTo>
                    <a:pt x="166069" y="260510"/>
                  </a:lnTo>
                  <a:lnTo>
                    <a:pt x="166069" y="297019"/>
                  </a:lnTo>
                  <a:lnTo>
                    <a:pt x="123526" y="254520"/>
                  </a:lnTo>
                  <a:lnTo>
                    <a:pt x="123526" y="216489"/>
                  </a:lnTo>
                  <a:lnTo>
                    <a:pt x="153316" y="186160"/>
                  </a:lnTo>
                  <a:cubicBezTo>
                    <a:pt x="154968" y="184527"/>
                    <a:pt x="155894" y="182301"/>
                    <a:pt x="155886" y="179980"/>
                  </a:cubicBezTo>
                  <a:lnTo>
                    <a:pt x="155886" y="158207"/>
                  </a:lnTo>
                  <a:cubicBezTo>
                    <a:pt x="155382" y="153403"/>
                    <a:pt x="151075" y="149915"/>
                    <a:pt x="146265" y="150418"/>
                  </a:cubicBezTo>
                  <a:cubicBezTo>
                    <a:pt x="142151" y="150849"/>
                    <a:pt x="138899" y="154097"/>
                    <a:pt x="138469" y="158207"/>
                  </a:cubicBezTo>
                  <a:lnTo>
                    <a:pt x="138469" y="177223"/>
                  </a:lnTo>
                  <a:lnTo>
                    <a:pt x="133329" y="182357"/>
                  </a:lnTo>
                  <a:lnTo>
                    <a:pt x="133329" y="131301"/>
                  </a:lnTo>
                  <a:cubicBezTo>
                    <a:pt x="133312" y="129013"/>
                    <a:pt x="132388" y="126825"/>
                    <a:pt x="130760" y="125216"/>
                  </a:cubicBezTo>
                  <a:lnTo>
                    <a:pt x="117054" y="111430"/>
                  </a:lnTo>
                  <a:cubicBezTo>
                    <a:pt x="113647" y="108083"/>
                    <a:pt x="108184" y="108083"/>
                    <a:pt x="104777" y="111430"/>
                  </a:cubicBezTo>
                  <a:cubicBezTo>
                    <a:pt x="101387" y="114800"/>
                    <a:pt x="101374" y="120279"/>
                    <a:pt x="104748" y="123665"/>
                  </a:cubicBezTo>
                  <a:cubicBezTo>
                    <a:pt x="104758" y="123675"/>
                    <a:pt x="104767" y="123685"/>
                    <a:pt x="104777" y="123695"/>
                  </a:cubicBezTo>
                  <a:lnTo>
                    <a:pt x="115912" y="134914"/>
                  </a:lnTo>
                  <a:lnTo>
                    <a:pt x="115912" y="176652"/>
                  </a:lnTo>
                  <a:lnTo>
                    <a:pt x="78889" y="139572"/>
                  </a:lnTo>
                  <a:cubicBezTo>
                    <a:pt x="77240" y="137957"/>
                    <a:pt x="75013" y="137067"/>
                    <a:pt x="72703" y="137100"/>
                  </a:cubicBezTo>
                  <a:lnTo>
                    <a:pt x="72703" y="137100"/>
                  </a:lnTo>
                  <a:cubicBezTo>
                    <a:pt x="70424" y="137082"/>
                    <a:pt x="68232" y="137972"/>
                    <a:pt x="66612" y="139572"/>
                  </a:cubicBezTo>
                  <a:cubicBezTo>
                    <a:pt x="65034" y="141253"/>
                    <a:pt x="64121" y="143449"/>
                    <a:pt x="64042" y="145752"/>
                  </a:cubicBezTo>
                  <a:cubicBezTo>
                    <a:pt x="64060" y="148040"/>
                    <a:pt x="64984" y="150228"/>
                    <a:pt x="66612" y="151837"/>
                  </a:cubicBezTo>
                  <a:lnTo>
                    <a:pt x="114865" y="200041"/>
                  </a:lnTo>
                  <a:lnTo>
                    <a:pt x="108489" y="206411"/>
                  </a:lnTo>
                  <a:cubicBezTo>
                    <a:pt x="106769" y="208154"/>
                    <a:pt x="105840" y="210525"/>
                    <a:pt x="105919" y="212971"/>
                  </a:cubicBezTo>
                  <a:lnTo>
                    <a:pt x="105919" y="254520"/>
                  </a:lnTo>
                  <a:lnTo>
                    <a:pt x="98971" y="261555"/>
                  </a:lnTo>
                  <a:lnTo>
                    <a:pt x="93832" y="256421"/>
                  </a:lnTo>
                  <a:lnTo>
                    <a:pt x="93832" y="211260"/>
                  </a:lnTo>
                  <a:cubicBezTo>
                    <a:pt x="93819" y="208943"/>
                    <a:pt x="92896" y="206724"/>
                    <a:pt x="91262" y="205080"/>
                  </a:cubicBezTo>
                  <a:lnTo>
                    <a:pt x="68325" y="182167"/>
                  </a:lnTo>
                  <a:cubicBezTo>
                    <a:pt x="64918" y="178820"/>
                    <a:pt x="59455" y="178820"/>
                    <a:pt x="56048" y="182167"/>
                  </a:cubicBezTo>
                  <a:cubicBezTo>
                    <a:pt x="54382" y="183751"/>
                    <a:pt x="53452" y="185955"/>
                    <a:pt x="53478" y="188251"/>
                  </a:cubicBezTo>
                  <a:cubicBezTo>
                    <a:pt x="53448" y="190577"/>
                    <a:pt x="54377" y="192812"/>
                    <a:pt x="56048" y="194431"/>
                  </a:cubicBezTo>
                  <a:lnTo>
                    <a:pt x="76415" y="214683"/>
                  </a:lnTo>
                  <a:lnTo>
                    <a:pt x="76415" y="238832"/>
                  </a:lnTo>
                  <a:lnTo>
                    <a:pt x="61853" y="224190"/>
                  </a:lnTo>
                  <a:cubicBezTo>
                    <a:pt x="60171" y="222614"/>
                    <a:pt x="57972" y="221702"/>
                    <a:pt x="55667" y="221623"/>
                  </a:cubicBezTo>
                  <a:lnTo>
                    <a:pt x="55667" y="221623"/>
                  </a:lnTo>
                  <a:cubicBezTo>
                    <a:pt x="53361" y="221702"/>
                    <a:pt x="51163" y="222614"/>
                    <a:pt x="49480" y="224190"/>
                  </a:cubicBezTo>
                  <a:cubicBezTo>
                    <a:pt x="46181" y="227614"/>
                    <a:pt x="46181" y="233031"/>
                    <a:pt x="49480" y="236455"/>
                  </a:cubicBezTo>
                  <a:lnTo>
                    <a:pt x="92785" y="279715"/>
                  </a:lnTo>
                  <a:cubicBezTo>
                    <a:pt x="96232" y="282963"/>
                    <a:pt x="101616" y="282963"/>
                    <a:pt x="105062" y="279715"/>
                  </a:cubicBezTo>
                  <a:lnTo>
                    <a:pt x="114580" y="270207"/>
                  </a:lnTo>
                  <a:lnTo>
                    <a:pt x="166069" y="321549"/>
                  </a:lnTo>
                  <a:lnTo>
                    <a:pt x="166069" y="354825"/>
                  </a:lnTo>
                  <a:lnTo>
                    <a:pt x="150461" y="370418"/>
                  </a:lnTo>
                  <a:lnTo>
                    <a:pt x="139135" y="359104"/>
                  </a:lnTo>
                  <a:lnTo>
                    <a:pt x="154268" y="343987"/>
                  </a:lnTo>
                  <a:cubicBezTo>
                    <a:pt x="157658" y="340616"/>
                    <a:pt x="157671" y="335138"/>
                    <a:pt x="154297" y="331751"/>
                  </a:cubicBezTo>
                  <a:cubicBezTo>
                    <a:pt x="154287" y="331741"/>
                    <a:pt x="154277" y="331732"/>
                    <a:pt x="154268" y="331722"/>
                  </a:cubicBezTo>
                  <a:cubicBezTo>
                    <a:pt x="150861" y="328376"/>
                    <a:pt x="145397" y="328376"/>
                    <a:pt x="141990" y="331722"/>
                  </a:cubicBezTo>
                  <a:lnTo>
                    <a:pt x="126857" y="346839"/>
                  </a:lnTo>
                  <a:lnTo>
                    <a:pt x="117340" y="337331"/>
                  </a:lnTo>
                  <a:lnTo>
                    <a:pt x="128000" y="325922"/>
                  </a:lnTo>
                  <a:cubicBezTo>
                    <a:pt x="129633" y="324278"/>
                    <a:pt x="130556" y="322059"/>
                    <a:pt x="130569" y="319742"/>
                  </a:cubicBezTo>
                  <a:lnTo>
                    <a:pt x="130569" y="301868"/>
                  </a:lnTo>
                  <a:cubicBezTo>
                    <a:pt x="130066" y="297063"/>
                    <a:pt x="125759" y="293576"/>
                    <a:pt x="120949" y="294079"/>
                  </a:cubicBezTo>
                  <a:cubicBezTo>
                    <a:pt x="116835" y="294509"/>
                    <a:pt x="113583" y="297758"/>
                    <a:pt x="113152" y="301868"/>
                  </a:cubicBezTo>
                  <a:lnTo>
                    <a:pt x="113152" y="316224"/>
                  </a:lnTo>
                  <a:lnTo>
                    <a:pt x="101065" y="328775"/>
                  </a:lnTo>
                  <a:lnTo>
                    <a:pt x="86884" y="328775"/>
                  </a:lnTo>
                  <a:lnTo>
                    <a:pt x="49671" y="291600"/>
                  </a:lnTo>
                  <a:cubicBezTo>
                    <a:pt x="46224" y="288352"/>
                    <a:pt x="40840" y="288352"/>
                    <a:pt x="37393" y="291600"/>
                  </a:cubicBezTo>
                  <a:cubicBezTo>
                    <a:pt x="34003" y="294970"/>
                    <a:pt x="33990" y="300448"/>
                    <a:pt x="37364" y="303835"/>
                  </a:cubicBezTo>
                  <a:cubicBezTo>
                    <a:pt x="37374" y="303845"/>
                    <a:pt x="37384" y="303855"/>
                    <a:pt x="37393" y="303864"/>
                  </a:cubicBezTo>
                  <a:lnTo>
                    <a:pt x="77176" y="343606"/>
                  </a:lnTo>
                  <a:cubicBezTo>
                    <a:pt x="78810" y="345256"/>
                    <a:pt x="81039" y="346181"/>
                    <a:pt x="83363" y="346173"/>
                  </a:cubicBezTo>
                  <a:lnTo>
                    <a:pt x="101065" y="346174"/>
                  </a:lnTo>
                  <a:lnTo>
                    <a:pt x="137993" y="383063"/>
                  </a:lnTo>
                  <a:lnTo>
                    <a:pt x="122860" y="398180"/>
                  </a:lnTo>
                  <a:lnTo>
                    <a:pt x="57761" y="333148"/>
                  </a:lnTo>
                  <a:cubicBezTo>
                    <a:pt x="54301" y="329840"/>
                    <a:pt x="48847" y="329840"/>
                    <a:pt x="45388" y="333148"/>
                  </a:cubicBezTo>
                  <a:lnTo>
                    <a:pt x="35871" y="342656"/>
                  </a:lnTo>
                  <a:lnTo>
                    <a:pt x="14837" y="321644"/>
                  </a:lnTo>
                  <a:cubicBezTo>
                    <a:pt x="13217" y="320043"/>
                    <a:pt x="11024" y="319154"/>
                    <a:pt x="8746" y="319172"/>
                  </a:cubicBezTo>
                  <a:lnTo>
                    <a:pt x="8746" y="319172"/>
                  </a:lnTo>
                  <a:cubicBezTo>
                    <a:pt x="6436" y="319139"/>
                    <a:pt x="4209" y="320029"/>
                    <a:pt x="2559" y="321644"/>
                  </a:cubicBezTo>
                  <a:cubicBezTo>
                    <a:pt x="-853" y="325059"/>
                    <a:pt x="-853" y="330589"/>
                    <a:pt x="2559" y="334004"/>
                  </a:cubicBezTo>
                  <a:lnTo>
                    <a:pt x="23593" y="354921"/>
                  </a:lnTo>
                  <a:lnTo>
                    <a:pt x="18168" y="360340"/>
                  </a:lnTo>
                  <a:cubicBezTo>
                    <a:pt x="14857" y="363796"/>
                    <a:pt x="14857" y="369244"/>
                    <a:pt x="18168" y="372700"/>
                  </a:cubicBezTo>
                  <a:cubicBezTo>
                    <a:pt x="21542" y="376087"/>
                    <a:pt x="27026" y="376100"/>
                    <a:pt x="30416" y="372729"/>
                  </a:cubicBezTo>
                  <a:cubicBezTo>
                    <a:pt x="30426" y="372719"/>
                    <a:pt x="30436" y="372710"/>
                    <a:pt x="30446" y="372700"/>
                  </a:cubicBezTo>
                  <a:lnTo>
                    <a:pt x="51860" y="351213"/>
                  </a:lnTo>
                  <a:lnTo>
                    <a:pt x="116959" y="416245"/>
                  </a:lnTo>
                  <a:cubicBezTo>
                    <a:pt x="120419" y="419553"/>
                    <a:pt x="125872" y="419553"/>
                    <a:pt x="129332" y="416245"/>
                  </a:cubicBezTo>
                  <a:lnTo>
                    <a:pt x="174825" y="370703"/>
                  </a:lnTo>
                  <a:lnTo>
                    <a:pt x="185675" y="381542"/>
                  </a:lnTo>
                  <a:cubicBezTo>
                    <a:pt x="187309" y="383192"/>
                    <a:pt x="189538" y="384117"/>
                    <a:pt x="191862" y="384109"/>
                  </a:cubicBezTo>
                  <a:lnTo>
                    <a:pt x="265432" y="384109"/>
                  </a:lnTo>
                  <a:lnTo>
                    <a:pt x="272189" y="390955"/>
                  </a:lnTo>
                  <a:lnTo>
                    <a:pt x="272189" y="592136"/>
                  </a:lnTo>
                  <a:lnTo>
                    <a:pt x="210897" y="530812"/>
                  </a:lnTo>
                  <a:lnTo>
                    <a:pt x="210897" y="482323"/>
                  </a:lnTo>
                  <a:lnTo>
                    <a:pt x="210897" y="482323"/>
                  </a:lnTo>
                  <a:lnTo>
                    <a:pt x="225553" y="496965"/>
                  </a:lnTo>
                  <a:cubicBezTo>
                    <a:pt x="228961" y="500311"/>
                    <a:pt x="234424" y="500311"/>
                    <a:pt x="237831" y="496965"/>
                  </a:cubicBezTo>
                  <a:lnTo>
                    <a:pt x="254582" y="480231"/>
                  </a:lnTo>
                  <a:cubicBezTo>
                    <a:pt x="257972" y="476861"/>
                    <a:pt x="257985" y="471383"/>
                    <a:pt x="254611" y="467996"/>
                  </a:cubicBezTo>
                  <a:cubicBezTo>
                    <a:pt x="254601" y="467986"/>
                    <a:pt x="254591" y="467976"/>
                    <a:pt x="254582" y="467967"/>
                  </a:cubicBezTo>
                  <a:cubicBezTo>
                    <a:pt x="252971" y="466340"/>
                    <a:pt x="250781" y="465417"/>
                    <a:pt x="248491" y="465400"/>
                  </a:cubicBezTo>
                  <a:lnTo>
                    <a:pt x="248491" y="465400"/>
                  </a:lnTo>
                  <a:cubicBezTo>
                    <a:pt x="246167" y="465392"/>
                    <a:pt x="243938" y="466317"/>
                    <a:pt x="242304" y="467967"/>
                  </a:cubicBezTo>
                  <a:lnTo>
                    <a:pt x="231740" y="478615"/>
                  </a:lnTo>
                  <a:lnTo>
                    <a:pt x="219557" y="466445"/>
                  </a:lnTo>
                  <a:lnTo>
                    <a:pt x="219557" y="425087"/>
                  </a:lnTo>
                  <a:lnTo>
                    <a:pt x="233834" y="410921"/>
                  </a:lnTo>
                  <a:lnTo>
                    <a:pt x="245064" y="410921"/>
                  </a:lnTo>
                  <a:cubicBezTo>
                    <a:pt x="249874" y="410418"/>
                    <a:pt x="253365" y="406115"/>
                    <a:pt x="252861" y="401310"/>
                  </a:cubicBezTo>
                  <a:cubicBezTo>
                    <a:pt x="252430" y="397200"/>
                    <a:pt x="249179" y="393952"/>
                    <a:pt x="245064" y="393522"/>
                  </a:cubicBezTo>
                  <a:lnTo>
                    <a:pt x="230217" y="393522"/>
                  </a:lnTo>
                  <a:cubicBezTo>
                    <a:pt x="227898" y="393535"/>
                    <a:pt x="225677" y="394456"/>
                    <a:pt x="224031" y="396089"/>
                  </a:cubicBezTo>
                  <a:lnTo>
                    <a:pt x="216512" y="403505"/>
                  </a:lnTo>
                  <a:lnTo>
                    <a:pt x="206328" y="393236"/>
                  </a:lnTo>
                  <a:cubicBezTo>
                    <a:pt x="202772" y="389962"/>
                    <a:pt x="197233" y="390187"/>
                    <a:pt x="193955" y="393740"/>
                  </a:cubicBezTo>
                  <a:cubicBezTo>
                    <a:pt x="190865" y="397089"/>
                    <a:pt x="190865" y="402247"/>
                    <a:pt x="193955" y="405596"/>
                  </a:cubicBezTo>
                  <a:lnTo>
                    <a:pt x="202140" y="413678"/>
                  </a:lnTo>
                  <a:lnTo>
                    <a:pt x="202140" y="420809"/>
                  </a:lnTo>
                  <a:lnTo>
                    <a:pt x="201474" y="422140"/>
                  </a:lnTo>
                  <a:lnTo>
                    <a:pt x="202140" y="422805"/>
                  </a:lnTo>
                  <a:lnTo>
                    <a:pt x="202140" y="466445"/>
                  </a:lnTo>
                  <a:lnTo>
                    <a:pt x="195954" y="472625"/>
                  </a:lnTo>
                  <a:cubicBezTo>
                    <a:pt x="194326" y="474234"/>
                    <a:pt x="193402" y="476422"/>
                    <a:pt x="193384" y="478710"/>
                  </a:cubicBezTo>
                  <a:lnTo>
                    <a:pt x="193384" y="513508"/>
                  </a:lnTo>
                  <a:lnTo>
                    <a:pt x="162548" y="482608"/>
                  </a:lnTo>
                  <a:lnTo>
                    <a:pt x="171494" y="473671"/>
                  </a:lnTo>
                  <a:cubicBezTo>
                    <a:pt x="173111" y="472023"/>
                    <a:pt x="174002" y="469798"/>
                    <a:pt x="173969" y="467491"/>
                  </a:cubicBezTo>
                  <a:lnTo>
                    <a:pt x="173969" y="437922"/>
                  </a:lnTo>
                  <a:cubicBezTo>
                    <a:pt x="173971" y="435621"/>
                    <a:pt x="173085" y="433407"/>
                    <a:pt x="171494" y="431742"/>
                  </a:cubicBezTo>
                  <a:lnTo>
                    <a:pt x="156552" y="417291"/>
                  </a:lnTo>
                  <a:cubicBezTo>
                    <a:pt x="154885" y="415702"/>
                    <a:pt x="152669" y="414816"/>
                    <a:pt x="150366" y="414819"/>
                  </a:cubicBezTo>
                  <a:lnTo>
                    <a:pt x="150366" y="414819"/>
                  </a:lnTo>
                  <a:cubicBezTo>
                    <a:pt x="145635" y="414766"/>
                    <a:pt x="141758" y="418554"/>
                    <a:pt x="141705" y="423280"/>
                  </a:cubicBezTo>
                  <a:cubicBezTo>
                    <a:pt x="141704" y="423343"/>
                    <a:pt x="141704" y="423407"/>
                    <a:pt x="141705" y="423471"/>
                  </a:cubicBezTo>
                  <a:cubicBezTo>
                    <a:pt x="141682" y="425776"/>
                    <a:pt x="142571" y="427997"/>
                    <a:pt x="144179" y="429651"/>
                  </a:cubicBezTo>
                  <a:lnTo>
                    <a:pt x="156171" y="441535"/>
                  </a:lnTo>
                  <a:lnTo>
                    <a:pt x="156171" y="463973"/>
                  </a:lnTo>
                  <a:lnTo>
                    <a:pt x="146178" y="473481"/>
                  </a:lnTo>
                  <a:lnTo>
                    <a:pt x="87360" y="473481"/>
                  </a:lnTo>
                  <a:lnTo>
                    <a:pt x="87360" y="423851"/>
                  </a:lnTo>
                  <a:cubicBezTo>
                    <a:pt x="87343" y="421563"/>
                    <a:pt x="86418" y="419375"/>
                    <a:pt x="84790" y="417766"/>
                  </a:cubicBezTo>
                  <a:lnTo>
                    <a:pt x="54144" y="387152"/>
                  </a:lnTo>
                  <a:cubicBezTo>
                    <a:pt x="50754" y="383765"/>
                    <a:pt x="45257" y="383765"/>
                    <a:pt x="41867" y="387152"/>
                  </a:cubicBezTo>
                  <a:cubicBezTo>
                    <a:pt x="38476" y="390538"/>
                    <a:pt x="38476" y="396030"/>
                    <a:pt x="41867" y="399416"/>
                  </a:cubicBezTo>
                  <a:lnTo>
                    <a:pt x="70419" y="427464"/>
                  </a:lnTo>
                  <a:lnTo>
                    <a:pt x="70419" y="467967"/>
                  </a:lnTo>
                  <a:lnTo>
                    <a:pt x="47292" y="444958"/>
                  </a:lnTo>
                  <a:cubicBezTo>
                    <a:pt x="43917" y="441571"/>
                    <a:pt x="38434" y="441558"/>
                    <a:pt x="35043" y="444929"/>
                  </a:cubicBezTo>
                  <a:cubicBezTo>
                    <a:pt x="35034" y="444939"/>
                    <a:pt x="35024" y="444948"/>
                    <a:pt x="35014" y="444958"/>
                  </a:cubicBezTo>
                  <a:cubicBezTo>
                    <a:pt x="31664" y="448362"/>
                    <a:pt x="31664" y="453819"/>
                    <a:pt x="35014" y="457223"/>
                  </a:cubicBezTo>
                  <a:lnTo>
                    <a:pt x="66612" y="488788"/>
                  </a:lnTo>
                  <a:cubicBezTo>
                    <a:pt x="68267" y="490395"/>
                    <a:pt x="70491" y="491283"/>
                    <a:pt x="72798" y="491260"/>
                  </a:cubicBezTo>
                  <a:lnTo>
                    <a:pt x="146654" y="491260"/>
                  </a:lnTo>
                  <a:lnTo>
                    <a:pt x="157504" y="502194"/>
                  </a:lnTo>
                  <a:lnTo>
                    <a:pt x="122860" y="536802"/>
                  </a:lnTo>
                  <a:lnTo>
                    <a:pt x="108965" y="536802"/>
                  </a:lnTo>
                  <a:cubicBezTo>
                    <a:pt x="104155" y="536299"/>
                    <a:pt x="99848" y="539786"/>
                    <a:pt x="99344" y="544591"/>
                  </a:cubicBezTo>
                  <a:cubicBezTo>
                    <a:pt x="98841" y="549395"/>
                    <a:pt x="102332" y="553698"/>
                    <a:pt x="107141" y="554201"/>
                  </a:cubicBezTo>
                  <a:cubicBezTo>
                    <a:pt x="107747" y="554264"/>
                    <a:pt x="108358" y="554264"/>
                    <a:pt x="108965" y="554201"/>
                  </a:cubicBezTo>
                  <a:lnTo>
                    <a:pt x="126286" y="554201"/>
                  </a:lnTo>
                  <a:cubicBezTo>
                    <a:pt x="128606" y="554188"/>
                    <a:pt x="130827" y="553266"/>
                    <a:pt x="132473" y="551634"/>
                  </a:cubicBezTo>
                  <a:lnTo>
                    <a:pt x="169686" y="514459"/>
                  </a:lnTo>
                  <a:lnTo>
                    <a:pt x="271903" y="616666"/>
                  </a:lnTo>
                  <a:lnTo>
                    <a:pt x="271903" y="634731"/>
                  </a:lnTo>
                  <a:lnTo>
                    <a:pt x="266574" y="765081"/>
                  </a:lnTo>
                  <a:cubicBezTo>
                    <a:pt x="266548" y="766429"/>
                    <a:pt x="266841" y="767765"/>
                    <a:pt x="267430" y="768979"/>
                  </a:cubicBezTo>
                  <a:lnTo>
                    <a:pt x="268192" y="770500"/>
                  </a:lnTo>
                  <a:lnTo>
                    <a:pt x="270000" y="770500"/>
                  </a:lnTo>
                  <a:cubicBezTo>
                    <a:pt x="271901" y="770646"/>
                    <a:pt x="273810" y="770646"/>
                    <a:pt x="275711" y="770500"/>
                  </a:cubicBezTo>
                  <a:lnTo>
                    <a:pt x="283896" y="770500"/>
                  </a:lnTo>
                  <a:lnTo>
                    <a:pt x="295412" y="770500"/>
                  </a:lnTo>
                  <a:lnTo>
                    <a:pt x="300741" y="770500"/>
                  </a:lnTo>
                  <a:lnTo>
                    <a:pt x="302835" y="770500"/>
                  </a:lnTo>
                  <a:lnTo>
                    <a:pt x="303501" y="768503"/>
                  </a:lnTo>
                  <a:cubicBezTo>
                    <a:pt x="303908" y="767411"/>
                    <a:pt x="304071" y="766243"/>
                    <a:pt x="303977" y="765081"/>
                  </a:cubicBezTo>
                  <a:lnTo>
                    <a:pt x="298838" y="612958"/>
                  </a:lnTo>
                  <a:lnTo>
                    <a:pt x="298838" y="489359"/>
                  </a:lnTo>
                  <a:lnTo>
                    <a:pt x="338335" y="449807"/>
                  </a:lnTo>
                  <a:lnTo>
                    <a:pt x="366888" y="478330"/>
                  </a:lnTo>
                  <a:lnTo>
                    <a:pt x="340144" y="505046"/>
                  </a:lnTo>
                  <a:cubicBezTo>
                    <a:pt x="336753" y="508417"/>
                    <a:pt x="336740" y="513895"/>
                    <a:pt x="340114" y="517282"/>
                  </a:cubicBezTo>
                  <a:cubicBezTo>
                    <a:pt x="340124" y="517292"/>
                    <a:pt x="340134" y="517302"/>
                    <a:pt x="340144" y="517311"/>
                  </a:cubicBezTo>
                  <a:lnTo>
                    <a:pt x="351279" y="528435"/>
                  </a:lnTo>
                  <a:lnTo>
                    <a:pt x="339287" y="540320"/>
                  </a:lnTo>
                  <a:cubicBezTo>
                    <a:pt x="337653" y="541964"/>
                    <a:pt x="336730" y="544183"/>
                    <a:pt x="336717" y="546500"/>
                  </a:cubicBezTo>
                  <a:cubicBezTo>
                    <a:pt x="336826" y="551329"/>
                    <a:pt x="340833" y="555157"/>
                    <a:pt x="345668" y="555048"/>
                  </a:cubicBezTo>
                  <a:cubicBezTo>
                    <a:pt x="347874" y="554998"/>
                    <a:pt x="349980" y="554119"/>
                    <a:pt x="351565" y="552585"/>
                  </a:cubicBezTo>
                  <a:lnTo>
                    <a:pt x="369648" y="534520"/>
                  </a:lnTo>
                  <a:cubicBezTo>
                    <a:pt x="373038" y="531149"/>
                    <a:pt x="373051" y="525671"/>
                    <a:pt x="369677" y="522284"/>
                  </a:cubicBezTo>
                  <a:cubicBezTo>
                    <a:pt x="369667" y="522275"/>
                    <a:pt x="369658" y="522265"/>
                    <a:pt x="369648" y="522255"/>
                  </a:cubicBezTo>
                  <a:lnTo>
                    <a:pt x="358608" y="511226"/>
                  </a:lnTo>
                  <a:lnTo>
                    <a:pt x="379260" y="490595"/>
                  </a:lnTo>
                  <a:lnTo>
                    <a:pt x="406290" y="517692"/>
                  </a:lnTo>
                  <a:lnTo>
                    <a:pt x="406290" y="537943"/>
                  </a:lnTo>
                  <a:cubicBezTo>
                    <a:pt x="406303" y="540260"/>
                    <a:pt x="407226" y="542479"/>
                    <a:pt x="408860" y="544123"/>
                  </a:cubicBezTo>
                  <a:lnTo>
                    <a:pt x="430559" y="565800"/>
                  </a:lnTo>
                  <a:cubicBezTo>
                    <a:pt x="434006" y="569048"/>
                    <a:pt x="439390" y="569048"/>
                    <a:pt x="442837" y="565800"/>
                  </a:cubicBezTo>
                  <a:cubicBezTo>
                    <a:pt x="446227" y="562430"/>
                    <a:pt x="446240" y="556951"/>
                    <a:pt x="442866" y="553565"/>
                  </a:cubicBezTo>
                  <a:cubicBezTo>
                    <a:pt x="442856" y="553555"/>
                    <a:pt x="442847" y="553545"/>
                    <a:pt x="442837" y="553535"/>
                  </a:cubicBezTo>
                  <a:lnTo>
                    <a:pt x="423802" y="534520"/>
                  </a:lnTo>
                  <a:lnTo>
                    <a:pt x="423802" y="527104"/>
                  </a:lnTo>
                  <a:lnTo>
                    <a:pt x="436841" y="527104"/>
                  </a:lnTo>
                  <a:cubicBezTo>
                    <a:pt x="439120" y="527122"/>
                    <a:pt x="441312" y="526233"/>
                    <a:pt x="442932" y="524632"/>
                  </a:cubicBezTo>
                  <a:lnTo>
                    <a:pt x="498800" y="468822"/>
                  </a:lnTo>
                  <a:cubicBezTo>
                    <a:pt x="502190" y="465452"/>
                    <a:pt x="502203" y="459973"/>
                    <a:pt x="498829" y="456587"/>
                  </a:cubicBezTo>
                  <a:cubicBezTo>
                    <a:pt x="498819" y="456577"/>
                    <a:pt x="498810" y="456567"/>
                    <a:pt x="498800" y="456557"/>
                  </a:cubicBezTo>
                  <a:cubicBezTo>
                    <a:pt x="497214" y="454894"/>
                    <a:pt x="495008" y="453964"/>
                    <a:pt x="492709" y="453990"/>
                  </a:cubicBezTo>
                  <a:lnTo>
                    <a:pt x="492709" y="453990"/>
                  </a:lnTo>
                  <a:cubicBezTo>
                    <a:pt x="490410" y="453964"/>
                    <a:pt x="488203" y="454894"/>
                    <a:pt x="486617" y="456557"/>
                  </a:cubicBezTo>
                  <a:lnTo>
                    <a:pt x="457494" y="485651"/>
                  </a:lnTo>
                  <a:lnTo>
                    <a:pt x="451403" y="479566"/>
                  </a:lnTo>
                  <a:lnTo>
                    <a:pt x="451974" y="479566"/>
                  </a:lnTo>
                  <a:lnTo>
                    <a:pt x="465013" y="466445"/>
                  </a:lnTo>
                  <a:cubicBezTo>
                    <a:pt x="466641" y="464836"/>
                    <a:pt x="467565" y="462648"/>
                    <a:pt x="467583" y="460360"/>
                  </a:cubicBezTo>
                  <a:lnTo>
                    <a:pt x="467582" y="449427"/>
                  </a:lnTo>
                  <a:cubicBezTo>
                    <a:pt x="468086" y="444622"/>
                    <a:pt x="464595" y="440319"/>
                    <a:pt x="459786" y="439816"/>
                  </a:cubicBezTo>
                  <a:cubicBezTo>
                    <a:pt x="454976" y="439313"/>
                    <a:pt x="450669" y="442801"/>
                    <a:pt x="450165" y="447605"/>
                  </a:cubicBezTo>
                  <a:cubicBezTo>
                    <a:pt x="450102" y="448211"/>
                    <a:pt x="450102" y="448821"/>
                    <a:pt x="450165" y="449427"/>
                  </a:cubicBezTo>
                  <a:lnTo>
                    <a:pt x="450166" y="456748"/>
                  </a:lnTo>
                  <a:lnTo>
                    <a:pt x="445597" y="461311"/>
                  </a:lnTo>
                  <a:lnTo>
                    <a:pt x="445597" y="427274"/>
                  </a:lnTo>
                  <a:lnTo>
                    <a:pt x="451593" y="421284"/>
                  </a:lnTo>
                  <a:cubicBezTo>
                    <a:pt x="454893" y="417860"/>
                    <a:pt x="454893" y="412443"/>
                    <a:pt x="451593" y="409019"/>
                  </a:cubicBezTo>
                  <a:cubicBezTo>
                    <a:pt x="448031" y="405976"/>
                    <a:pt x="442782" y="405976"/>
                    <a:pt x="439220" y="409019"/>
                  </a:cubicBezTo>
                  <a:lnTo>
                    <a:pt x="430750" y="417576"/>
                  </a:lnTo>
                  <a:cubicBezTo>
                    <a:pt x="429122" y="419185"/>
                    <a:pt x="428198" y="421373"/>
                    <a:pt x="428180" y="423661"/>
                  </a:cubicBezTo>
                  <a:lnTo>
                    <a:pt x="428180" y="456843"/>
                  </a:lnTo>
                  <a:lnTo>
                    <a:pt x="422279" y="450948"/>
                  </a:lnTo>
                  <a:lnTo>
                    <a:pt x="422279" y="437447"/>
                  </a:lnTo>
                  <a:cubicBezTo>
                    <a:pt x="422279" y="432669"/>
                    <a:pt x="418402" y="428795"/>
                    <a:pt x="413618" y="428795"/>
                  </a:cubicBezTo>
                  <a:cubicBezTo>
                    <a:pt x="408835" y="428795"/>
                    <a:pt x="404957" y="432669"/>
                    <a:pt x="404957" y="437447"/>
                  </a:cubicBezTo>
                  <a:lnTo>
                    <a:pt x="404958" y="454561"/>
                  </a:lnTo>
                  <a:cubicBezTo>
                    <a:pt x="404939" y="456837"/>
                    <a:pt x="405830" y="459027"/>
                    <a:pt x="407432" y="460646"/>
                  </a:cubicBezTo>
                  <a:lnTo>
                    <a:pt x="445502" y="498676"/>
                  </a:lnTo>
                  <a:lnTo>
                    <a:pt x="433605" y="510561"/>
                  </a:lnTo>
                  <a:lnTo>
                    <a:pt x="423041" y="510561"/>
                  </a:lnTo>
                  <a:cubicBezTo>
                    <a:pt x="422675" y="509852"/>
                    <a:pt x="422192" y="509209"/>
                    <a:pt x="421613" y="508659"/>
                  </a:cubicBezTo>
                  <a:lnTo>
                    <a:pt x="351279" y="438398"/>
                  </a:lnTo>
                  <a:lnTo>
                    <a:pt x="373360" y="416340"/>
                  </a:lnTo>
                  <a:lnTo>
                    <a:pt x="415522" y="416340"/>
                  </a:lnTo>
                  <a:cubicBezTo>
                    <a:pt x="417821" y="416366"/>
                    <a:pt x="420028" y="415436"/>
                    <a:pt x="421613" y="413773"/>
                  </a:cubicBezTo>
                  <a:lnTo>
                    <a:pt x="443694" y="391715"/>
                  </a:lnTo>
                  <a:lnTo>
                    <a:pt x="490615" y="438683"/>
                  </a:lnTo>
                  <a:cubicBezTo>
                    <a:pt x="492249" y="440333"/>
                    <a:pt x="494478" y="441258"/>
                    <a:pt x="496801" y="441250"/>
                  </a:cubicBezTo>
                  <a:lnTo>
                    <a:pt x="544864" y="441250"/>
                  </a:lnTo>
                  <a:cubicBezTo>
                    <a:pt x="547188" y="441258"/>
                    <a:pt x="549417" y="440333"/>
                    <a:pt x="551051" y="438683"/>
                  </a:cubicBezTo>
                  <a:lnTo>
                    <a:pt x="560568" y="429175"/>
                  </a:lnTo>
                  <a:cubicBezTo>
                    <a:pt x="563932" y="425705"/>
                    <a:pt x="563844" y="420168"/>
                    <a:pt x="560370" y="416807"/>
                  </a:cubicBezTo>
                  <a:cubicBezTo>
                    <a:pt x="558763" y="415251"/>
                    <a:pt x="556620" y="414370"/>
                    <a:pt x="554382" y="414343"/>
                  </a:cubicBezTo>
                  <a:lnTo>
                    <a:pt x="554382" y="414343"/>
                  </a:lnTo>
                  <a:cubicBezTo>
                    <a:pt x="552091" y="414361"/>
                    <a:pt x="549901" y="415284"/>
                    <a:pt x="548291" y="416910"/>
                  </a:cubicBezTo>
                  <a:lnTo>
                    <a:pt x="541438" y="423756"/>
                  </a:lnTo>
                  <a:lnTo>
                    <a:pt x="531921" y="423756"/>
                  </a:lnTo>
                  <a:lnTo>
                    <a:pt x="561900" y="393712"/>
                  </a:lnTo>
                  <a:cubicBezTo>
                    <a:pt x="563529" y="392103"/>
                    <a:pt x="564453" y="389915"/>
                    <a:pt x="564470" y="387627"/>
                  </a:cubicBezTo>
                  <a:lnTo>
                    <a:pt x="564470" y="356062"/>
                  </a:lnTo>
                  <a:cubicBezTo>
                    <a:pt x="564974" y="351257"/>
                    <a:pt x="561483" y="346954"/>
                    <a:pt x="556673" y="346451"/>
                  </a:cubicBezTo>
                  <a:cubicBezTo>
                    <a:pt x="551864" y="345948"/>
                    <a:pt x="547557" y="349436"/>
                    <a:pt x="547053" y="354240"/>
                  </a:cubicBezTo>
                  <a:cubicBezTo>
                    <a:pt x="546990" y="354846"/>
                    <a:pt x="546990" y="355456"/>
                    <a:pt x="547053" y="356062"/>
                  </a:cubicBezTo>
                  <a:lnTo>
                    <a:pt x="547053" y="383634"/>
                  </a:lnTo>
                  <a:lnTo>
                    <a:pt x="521832" y="408829"/>
                  </a:lnTo>
                  <a:lnTo>
                    <a:pt x="521832" y="384109"/>
                  </a:lnTo>
                  <a:lnTo>
                    <a:pt x="532587" y="373365"/>
                  </a:lnTo>
                  <a:cubicBezTo>
                    <a:pt x="534252" y="371782"/>
                    <a:pt x="535183" y="369577"/>
                    <a:pt x="535156" y="367281"/>
                  </a:cubicBezTo>
                  <a:lnTo>
                    <a:pt x="535156" y="306146"/>
                  </a:lnTo>
                  <a:cubicBezTo>
                    <a:pt x="534653" y="301342"/>
                    <a:pt x="530346" y="297855"/>
                    <a:pt x="525536" y="298358"/>
                  </a:cubicBezTo>
                  <a:cubicBezTo>
                    <a:pt x="521422" y="298788"/>
                    <a:pt x="518170" y="302036"/>
                    <a:pt x="517739" y="306146"/>
                  </a:cubicBezTo>
                  <a:lnTo>
                    <a:pt x="517739" y="363192"/>
                  </a:lnTo>
                  <a:lnTo>
                    <a:pt x="506985" y="373936"/>
                  </a:lnTo>
                  <a:cubicBezTo>
                    <a:pt x="505368" y="375584"/>
                    <a:pt x="504477" y="377809"/>
                    <a:pt x="504510" y="380116"/>
                  </a:cubicBezTo>
                  <a:lnTo>
                    <a:pt x="504510" y="423851"/>
                  </a:lnTo>
                  <a:lnTo>
                    <a:pt x="500037" y="423851"/>
                  </a:lnTo>
                  <a:lnTo>
                    <a:pt x="478813" y="402649"/>
                  </a:lnTo>
                  <a:lnTo>
                    <a:pt x="493755" y="387722"/>
                  </a:lnTo>
                  <a:cubicBezTo>
                    <a:pt x="495389" y="386078"/>
                    <a:pt x="496312" y="383859"/>
                    <a:pt x="496325" y="381542"/>
                  </a:cubicBezTo>
                  <a:lnTo>
                    <a:pt x="496325" y="334004"/>
                  </a:lnTo>
                  <a:lnTo>
                    <a:pt x="507556" y="322690"/>
                  </a:lnTo>
                  <a:cubicBezTo>
                    <a:pt x="509221" y="321106"/>
                    <a:pt x="510152" y="318902"/>
                    <a:pt x="510126" y="316605"/>
                  </a:cubicBezTo>
                  <a:cubicBezTo>
                    <a:pt x="510159" y="314298"/>
                    <a:pt x="509268" y="312073"/>
                    <a:pt x="507651" y="310425"/>
                  </a:cubicBezTo>
                  <a:cubicBezTo>
                    <a:pt x="505969" y="308848"/>
                    <a:pt x="503770" y="307936"/>
                    <a:pt x="501465" y="307858"/>
                  </a:cubicBezTo>
                  <a:lnTo>
                    <a:pt x="501465" y="307858"/>
                  </a:lnTo>
                  <a:cubicBezTo>
                    <a:pt x="499146" y="307871"/>
                    <a:pt x="496924" y="308793"/>
                    <a:pt x="495278" y="310425"/>
                  </a:cubicBezTo>
                  <a:lnTo>
                    <a:pt x="481478" y="324211"/>
                  </a:lnTo>
                  <a:cubicBezTo>
                    <a:pt x="479844" y="325855"/>
                    <a:pt x="478921" y="328074"/>
                    <a:pt x="478908" y="330391"/>
                  </a:cubicBezTo>
                  <a:lnTo>
                    <a:pt x="478908" y="345508"/>
                  </a:lnTo>
                  <a:lnTo>
                    <a:pt x="475292" y="341895"/>
                  </a:lnTo>
                  <a:cubicBezTo>
                    <a:pt x="471901" y="338508"/>
                    <a:pt x="466404" y="338508"/>
                    <a:pt x="463014" y="341895"/>
                  </a:cubicBezTo>
                  <a:cubicBezTo>
                    <a:pt x="459624" y="345282"/>
                    <a:pt x="459624" y="350773"/>
                    <a:pt x="463014" y="354160"/>
                  </a:cubicBezTo>
                  <a:lnTo>
                    <a:pt x="478908" y="370038"/>
                  </a:lnTo>
                  <a:lnTo>
                    <a:pt x="478908" y="377549"/>
                  </a:lnTo>
                  <a:lnTo>
                    <a:pt x="466536" y="390004"/>
                  </a:lnTo>
                  <a:lnTo>
                    <a:pt x="455590" y="379070"/>
                  </a:lnTo>
                  <a:cubicBezTo>
                    <a:pt x="456717" y="377518"/>
                    <a:pt x="457347" y="375662"/>
                    <a:pt x="457399" y="373746"/>
                  </a:cubicBezTo>
                  <a:lnTo>
                    <a:pt x="457399" y="311376"/>
                  </a:lnTo>
                  <a:lnTo>
                    <a:pt x="516407" y="252428"/>
                  </a:lnTo>
                  <a:lnTo>
                    <a:pt x="554858" y="290744"/>
                  </a:lnTo>
                  <a:cubicBezTo>
                    <a:pt x="558304" y="293992"/>
                    <a:pt x="563688" y="293992"/>
                    <a:pt x="567135" y="290744"/>
                  </a:cubicBezTo>
                  <a:cubicBezTo>
                    <a:pt x="570525" y="287373"/>
                    <a:pt x="570539" y="281895"/>
                    <a:pt x="567164" y="278508"/>
                  </a:cubicBezTo>
                  <a:cubicBezTo>
                    <a:pt x="567155" y="278499"/>
                    <a:pt x="567145" y="278489"/>
                    <a:pt x="567135" y="278479"/>
                  </a:cubicBezTo>
                  <a:lnTo>
                    <a:pt x="551146" y="262411"/>
                  </a:lnTo>
                  <a:lnTo>
                    <a:pt x="571228" y="242350"/>
                  </a:lnTo>
                  <a:cubicBezTo>
                    <a:pt x="574442" y="239003"/>
                    <a:pt x="574442" y="233718"/>
                    <a:pt x="571228" y="230370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5" name="Vrije vorm 64">
              <a:extLst>
                <a:ext uri="{FF2B5EF4-FFF2-40B4-BE49-F238E27FC236}">
                  <a16:creationId xmlns:a16="http://schemas.microsoft.com/office/drawing/2014/main" id="{E94C31D5-A2EA-E342-ABDA-50191A55DB3A}"/>
                </a:ext>
              </a:extLst>
            </p:cNvPr>
            <p:cNvSpPr/>
            <p:nvPr/>
          </p:nvSpPr>
          <p:spPr>
            <a:xfrm>
              <a:off x="9715576" y="-1627371"/>
              <a:ext cx="512407" cy="521952"/>
            </a:xfrm>
            <a:custGeom>
              <a:avLst/>
              <a:gdLst>
                <a:gd name="connsiteX0" fmla="*/ 652898 w 717140"/>
                <a:gd name="connsiteY0" fmla="*/ 329096 h 730498"/>
                <a:gd name="connsiteX1" fmla="*/ 717141 w 717140"/>
                <a:gd name="connsiteY1" fmla="*/ 293538 h 730498"/>
                <a:gd name="connsiteX2" fmla="*/ 706291 w 717140"/>
                <a:gd name="connsiteY2" fmla="*/ 252084 h 730498"/>
                <a:gd name="connsiteX3" fmla="*/ 691158 w 717140"/>
                <a:gd name="connsiteY3" fmla="*/ 213293 h 730498"/>
                <a:gd name="connsiteX4" fmla="*/ 618349 w 717140"/>
                <a:gd name="connsiteY4" fmla="*/ 221850 h 730498"/>
                <a:gd name="connsiteX5" fmla="*/ 575711 w 717140"/>
                <a:gd name="connsiteY5" fmla="*/ 163093 h 730498"/>
                <a:gd name="connsiteX6" fmla="*/ 606643 w 717140"/>
                <a:gd name="connsiteY6" fmla="*/ 96539 h 730498"/>
                <a:gd name="connsiteX7" fmla="*/ 538403 w 717140"/>
                <a:gd name="connsiteY7" fmla="*/ 46814 h 730498"/>
                <a:gd name="connsiteX8" fmla="*/ 484629 w 717140"/>
                <a:gd name="connsiteY8" fmla="*/ 96634 h 730498"/>
                <a:gd name="connsiteX9" fmla="*/ 415532 w 717140"/>
                <a:gd name="connsiteY9" fmla="*/ 74101 h 730498"/>
                <a:gd name="connsiteX10" fmla="*/ 401446 w 717140"/>
                <a:gd name="connsiteY10" fmla="*/ 2319 h 730498"/>
                <a:gd name="connsiteX11" fmla="*/ 319406 w 717140"/>
                <a:gd name="connsiteY11" fmla="*/ 2319 h 730498"/>
                <a:gd name="connsiteX12" fmla="*/ 304559 w 717140"/>
                <a:gd name="connsiteY12" fmla="*/ 73816 h 730498"/>
                <a:gd name="connsiteX13" fmla="*/ 235176 w 717140"/>
                <a:gd name="connsiteY13" fmla="*/ 95684 h 730498"/>
                <a:gd name="connsiteX14" fmla="*/ 181688 w 717140"/>
                <a:gd name="connsiteY14" fmla="*/ 45388 h 730498"/>
                <a:gd name="connsiteX15" fmla="*/ 113258 w 717140"/>
                <a:gd name="connsiteY15" fmla="*/ 94543 h 730498"/>
                <a:gd name="connsiteX16" fmla="*/ 143809 w 717140"/>
                <a:gd name="connsiteY16" fmla="*/ 161096 h 730498"/>
                <a:gd name="connsiteX17" fmla="*/ 100600 w 717140"/>
                <a:gd name="connsiteY17" fmla="*/ 219568 h 730498"/>
                <a:gd name="connsiteX18" fmla="*/ 27791 w 717140"/>
                <a:gd name="connsiteY18" fmla="*/ 210061 h 730498"/>
                <a:gd name="connsiteX19" fmla="*/ 1237 w 717140"/>
                <a:gd name="connsiteY19" fmla="*/ 290115 h 730498"/>
                <a:gd name="connsiteX20" fmla="*/ 65004 w 717140"/>
                <a:gd name="connsiteY20" fmla="*/ 326149 h 730498"/>
                <a:gd name="connsiteX21" fmla="*/ 65004 w 717140"/>
                <a:gd name="connsiteY21" fmla="*/ 398692 h 730498"/>
                <a:gd name="connsiteX22" fmla="*/ 0 w 717140"/>
                <a:gd name="connsiteY22" fmla="*/ 434536 h 730498"/>
                <a:gd name="connsiteX23" fmla="*/ 11326 w 717140"/>
                <a:gd name="connsiteY23" fmla="*/ 477701 h 730498"/>
                <a:gd name="connsiteX24" fmla="*/ 25983 w 717140"/>
                <a:gd name="connsiteY24" fmla="*/ 515732 h 730498"/>
                <a:gd name="connsiteX25" fmla="*/ 98886 w 717140"/>
                <a:gd name="connsiteY25" fmla="*/ 507365 h 730498"/>
                <a:gd name="connsiteX26" fmla="*/ 141239 w 717140"/>
                <a:gd name="connsiteY26" fmla="*/ 566312 h 730498"/>
                <a:gd name="connsiteX27" fmla="*/ 110022 w 717140"/>
                <a:gd name="connsiteY27" fmla="*/ 632866 h 730498"/>
                <a:gd name="connsiteX28" fmla="*/ 178262 w 717140"/>
                <a:gd name="connsiteY28" fmla="*/ 682876 h 730498"/>
                <a:gd name="connsiteX29" fmla="*/ 232321 w 717140"/>
                <a:gd name="connsiteY29" fmla="*/ 633246 h 730498"/>
                <a:gd name="connsiteX30" fmla="*/ 301323 w 717140"/>
                <a:gd name="connsiteY30" fmla="*/ 655969 h 730498"/>
                <a:gd name="connsiteX31" fmla="*/ 315123 w 717140"/>
                <a:gd name="connsiteY31" fmla="*/ 728037 h 730498"/>
                <a:gd name="connsiteX32" fmla="*/ 399638 w 717140"/>
                <a:gd name="connsiteY32" fmla="*/ 728037 h 730498"/>
                <a:gd name="connsiteX33" fmla="*/ 414009 w 717140"/>
                <a:gd name="connsiteY33" fmla="*/ 656065 h 730498"/>
                <a:gd name="connsiteX34" fmla="*/ 483297 w 717140"/>
                <a:gd name="connsiteY34" fmla="*/ 633912 h 730498"/>
                <a:gd name="connsiteX35" fmla="*/ 536880 w 717140"/>
                <a:gd name="connsiteY35" fmla="*/ 684112 h 730498"/>
                <a:gd name="connsiteX36" fmla="*/ 605406 w 717140"/>
                <a:gd name="connsiteY36" fmla="*/ 634672 h 730498"/>
                <a:gd name="connsiteX37" fmla="*/ 574759 w 717140"/>
                <a:gd name="connsiteY37" fmla="*/ 568119 h 730498"/>
                <a:gd name="connsiteX38" fmla="*/ 617683 w 717140"/>
                <a:gd name="connsiteY38" fmla="*/ 509457 h 730498"/>
                <a:gd name="connsiteX39" fmla="*/ 690396 w 717140"/>
                <a:gd name="connsiteY39" fmla="*/ 518394 h 730498"/>
                <a:gd name="connsiteX40" fmla="*/ 716855 w 717140"/>
                <a:gd name="connsiteY40" fmla="*/ 438244 h 730498"/>
                <a:gd name="connsiteX41" fmla="*/ 652802 w 717140"/>
                <a:gd name="connsiteY41" fmla="*/ 401640 h 73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17140" h="730498">
                  <a:moveTo>
                    <a:pt x="652898" y="329096"/>
                  </a:moveTo>
                  <a:lnTo>
                    <a:pt x="717141" y="293538"/>
                  </a:lnTo>
                  <a:cubicBezTo>
                    <a:pt x="714397" y="279507"/>
                    <a:pt x="710773" y="265661"/>
                    <a:pt x="706291" y="252084"/>
                  </a:cubicBezTo>
                  <a:cubicBezTo>
                    <a:pt x="702032" y="238862"/>
                    <a:pt x="696978" y="225908"/>
                    <a:pt x="691158" y="213293"/>
                  </a:cubicBezTo>
                  <a:lnTo>
                    <a:pt x="618349" y="221850"/>
                  </a:lnTo>
                  <a:lnTo>
                    <a:pt x="575711" y="163093"/>
                  </a:lnTo>
                  <a:lnTo>
                    <a:pt x="606643" y="96539"/>
                  </a:lnTo>
                  <a:cubicBezTo>
                    <a:pt x="585903" y="77377"/>
                    <a:pt x="563002" y="60690"/>
                    <a:pt x="538403" y="46814"/>
                  </a:cubicBezTo>
                  <a:lnTo>
                    <a:pt x="484629" y="96634"/>
                  </a:lnTo>
                  <a:lnTo>
                    <a:pt x="415532" y="74101"/>
                  </a:lnTo>
                  <a:lnTo>
                    <a:pt x="401446" y="2319"/>
                  </a:lnTo>
                  <a:cubicBezTo>
                    <a:pt x="374187" y="-773"/>
                    <a:pt x="346665" y="-773"/>
                    <a:pt x="319406" y="2319"/>
                  </a:cubicBezTo>
                  <a:lnTo>
                    <a:pt x="304559" y="73816"/>
                  </a:lnTo>
                  <a:lnTo>
                    <a:pt x="235176" y="95684"/>
                  </a:lnTo>
                  <a:lnTo>
                    <a:pt x="181688" y="45388"/>
                  </a:lnTo>
                  <a:cubicBezTo>
                    <a:pt x="157047" y="59067"/>
                    <a:pt x="134083" y="75562"/>
                    <a:pt x="113258" y="94543"/>
                  </a:cubicBezTo>
                  <a:lnTo>
                    <a:pt x="143809" y="161096"/>
                  </a:lnTo>
                  <a:lnTo>
                    <a:pt x="100600" y="219568"/>
                  </a:lnTo>
                  <a:lnTo>
                    <a:pt x="27791" y="210061"/>
                  </a:lnTo>
                  <a:cubicBezTo>
                    <a:pt x="15870" y="235630"/>
                    <a:pt x="6959" y="262494"/>
                    <a:pt x="1237" y="290115"/>
                  </a:cubicBezTo>
                  <a:lnTo>
                    <a:pt x="65004" y="326149"/>
                  </a:lnTo>
                  <a:lnTo>
                    <a:pt x="65004" y="398692"/>
                  </a:lnTo>
                  <a:lnTo>
                    <a:pt x="0" y="434536"/>
                  </a:lnTo>
                  <a:cubicBezTo>
                    <a:pt x="2903" y="449139"/>
                    <a:pt x="6685" y="463553"/>
                    <a:pt x="11326" y="477701"/>
                  </a:cubicBezTo>
                  <a:cubicBezTo>
                    <a:pt x="15555" y="490621"/>
                    <a:pt x="20447" y="503314"/>
                    <a:pt x="25983" y="515732"/>
                  </a:cubicBezTo>
                  <a:lnTo>
                    <a:pt x="98886" y="507365"/>
                  </a:lnTo>
                  <a:lnTo>
                    <a:pt x="141239" y="566312"/>
                  </a:lnTo>
                  <a:lnTo>
                    <a:pt x="110022" y="632866"/>
                  </a:lnTo>
                  <a:cubicBezTo>
                    <a:pt x="130766" y="652104"/>
                    <a:pt x="153664" y="668885"/>
                    <a:pt x="178262" y="682876"/>
                  </a:cubicBezTo>
                  <a:lnTo>
                    <a:pt x="232321" y="633246"/>
                  </a:lnTo>
                  <a:lnTo>
                    <a:pt x="301323" y="655969"/>
                  </a:lnTo>
                  <a:lnTo>
                    <a:pt x="315123" y="728037"/>
                  </a:lnTo>
                  <a:cubicBezTo>
                    <a:pt x="343199" y="731319"/>
                    <a:pt x="371562" y="731319"/>
                    <a:pt x="399638" y="728037"/>
                  </a:cubicBezTo>
                  <a:lnTo>
                    <a:pt x="414009" y="656065"/>
                  </a:lnTo>
                  <a:lnTo>
                    <a:pt x="483297" y="633912"/>
                  </a:lnTo>
                  <a:lnTo>
                    <a:pt x="536880" y="684112"/>
                  </a:lnTo>
                  <a:cubicBezTo>
                    <a:pt x="561563" y="670342"/>
                    <a:pt x="584560" y="653750"/>
                    <a:pt x="605406" y="634672"/>
                  </a:cubicBezTo>
                  <a:lnTo>
                    <a:pt x="574759" y="568119"/>
                  </a:lnTo>
                  <a:lnTo>
                    <a:pt x="617683" y="509457"/>
                  </a:lnTo>
                  <a:lnTo>
                    <a:pt x="690396" y="518394"/>
                  </a:lnTo>
                  <a:cubicBezTo>
                    <a:pt x="702344" y="492811"/>
                    <a:pt x="711225" y="465908"/>
                    <a:pt x="716855" y="438244"/>
                  </a:cubicBezTo>
                  <a:lnTo>
                    <a:pt x="652802" y="401640"/>
                  </a:lnTo>
                  <a:close/>
                </a:path>
              </a:pathLst>
            </a:custGeom>
            <a:solidFill>
              <a:srgbClr val="5EA5C9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6" name="Vrije vorm 65">
              <a:extLst>
                <a:ext uri="{FF2B5EF4-FFF2-40B4-BE49-F238E27FC236}">
                  <a16:creationId xmlns:a16="http://schemas.microsoft.com/office/drawing/2014/main" id="{6A6A68DF-DF0D-1943-AA52-571C02950928}"/>
                </a:ext>
              </a:extLst>
            </p:cNvPr>
            <p:cNvSpPr/>
            <p:nvPr/>
          </p:nvSpPr>
          <p:spPr>
            <a:xfrm>
              <a:off x="9855165" y="-1483697"/>
              <a:ext cx="233826" cy="233584"/>
            </a:xfrm>
            <a:custGeom>
              <a:avLst/>
              <a:gdLst>
                <a:gd name="connsiteX0" fmla="*/ 301449 w 327251"/>
                <a:gd name="connsiteY0" fmla="*/ 251521 h 326913"/>
                <a:gd name="connsiteX1" fmla="*/ 75470 w 327251"/>
                <a:gd name="connsiteY1" fmla="*/ 301138 h 326913"/>
                <a:gd name="connsiteX2" fmla="*/ 25802 w 327251"/>
                <a:gd name="connsiteY2" fmla="*/ 75392 h 326913"/>
                <a:gd name="connsiteX3" fmla="*/ 251387 w 327251"/>
                <a:gd name="connsiteY3" fmla="*/ 25525 h 326913"/>
                <a:gd name="connsiteX4" fmla="*/ 301700 w 327251"/>
                <a:gd name="connsiteY4" fmla="*/ 251128 h 326913"/>
                <a:gd name="connsiteX5" fmla="*/ 301449 w 327251"/>
                <a:gd name="connsiteY5" fmla="*/ 251521 h 32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251" h="326913">
                  <a:moveTo>
                    <a:pt x="301449" y="251521"/>
                  </a:moveTo>
                  <a:cubicBezTo>
                    <a:pt x="252762" y="327561"/>
                    <a:pt x="151588" y="349775"/>
                    <a:pt x="75470" y="301138"/>
                  </a:cubicBezTo>
                  <a:cubicBezTo>
                    <a:pt x="-648" y="252501"/>
                    <a:pt x="-22885" y="151431"/>
                    <a:pt x="25802" y="75392"/>
                  </a:cubicBezTo>
                  <a:cubicBezTo>
                    <a:pt x="74391" y="-493"/>
                    <a:pt x="175284" y="-22797"/>
                    <a:pt x="251387" y="25525"/>
                  </a:cubicBezTo>
                  <a:cubicBezTo>
                    <a:pt x="327643" y="73944"/>
                    <a:pt x="350169" y="174950"/>
                    <a:pt x="301700" y="251128"/>
                  </a:cubicBezTo>
                  <a:cubicBezTo>
                    <a:pt x="301616" y="251259"/>
                    <a:pt x="301533" y="251390"/>
                    <a:pt x="301449" y="251521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67" name="Vrije vorm 66">
            <a:extLst>
              <a:ext uri="{FF2B5EF4-FFF2-40B4-BE49-F238E27FC236}">
                <a16:creationId xmlns:a16="http://schemas.microsoft.com/office/drawing/2014/main" id="{78D0FE04-9A51-4D42-A358-1B2DD4A878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099858"/>
          </a:xfrm>
          <a:custGeom>
            <a:avLst/>
            <a:gdLst>
              <a:gd name="connsiteX0" fmla="*/ 9971949 w 12191999"/>
              <a:gd name="connsiteY0" fmla="*/ 824972 h 6099858"/>
              <a:gd name="connsiteX1" fmla="*/ 9624654 w 12191999"/>
              <a:gd name="connsiteY1" fmla="*/ 1171909 h 6099858"/>
              <a:gd name="connsiteX2" fmla="*/ 9971949 w 12191999"/>
              <a:gd name="connsiteY2" fmla="*/ 1518847 h 6099858"/>
              <a:gd name="connsiteX3" fmla="*/ 10291951 w 12191999"/>
              <a:gd name="connsiteY3" fmla="*/ 1306953 h 6099858"/>
              <a:gd name="connsiteX4" fmla="*/ 10294669 w 12191999"/>
              <a:gd name="connsiteY4" fmla="*/ 1298205 h 6099858"/>
              <a:gd name="connsiteX5" fmla="*/ 10312092 w 12191999"/>
              <a:gd name="connsiteY5" fmla="*/ 1338724 h 6099858"/>
              <a:gd name="connsiteX6" fmla="*/ 10584866 w 12191999"/>
              <a:gd name="connsiteY6" fmla="*/ 1517352 h 6099858"/>
              <a:gd name="connsiteX7" fmla="*/ 10606627 w 12191999"/>
              <a:gd name="connsiteY7" fmla="*/ 1518574 h 6099858"/>
              <a:gd name="connsiteX8" fmla="*/ 10610367 w 12191999"/>
              <a:gd name="connsiteY8" fmla="*/ 1518574 h 6099858"/>
              <a:gd name="connsiteX9" fmla="*/ 10616420 w 12191999"/>
              <a:gd name="connsiteY9" fmla="*/ 1518574 h 6099858"/>
              <a:gd name="connsiteX10" fmla="*/ 10624308 w 12191999"/>
              <a:gd name="connsiteY10" fmla="*/ 1518574 h 6099858"/>
              <a:gd name="connsiteX11" fmla="*/ 10627980 w 12191999"/>
              <a:gd name="connsiteY11" fmla="*/ 1518574 h 6099858"/>
              <a:gd name="connsiteX12" fmla="*/ 10651918 w 12191999"/>
              <a:gd name="connsiteY12" fmla="*/ 1517011 h 6099858"/>
              <a:gd name="connsiteX13" fmla="*/ 10873892 w 12191999"/>
              <a:gd name="connsiteY13" fmla="*/ 1404177 h 6099858"/>
              <a:gd name="connsiteX14" fmla="*/ 10938476 w 12191999"/>
              <a:gd name="connsiteY14" fmla="*/ 1299732 h 6099858"/>
              <a:gd name="connsiteX15" fmla="*/ 10939935 w 12191999"/>
              <a:gd name="connsiteY15" fmla="*/ 1306953 h 6099858"/>
              <a:gd name="connsiteX16" fmla="*/ 11259938 w 12191999"/>
              <a:gd name="connsiteY16" fmla="*/ 1518847 h 6099858"/>
              <a:gd name="connsiteX17" fmla="*/ 11607232 w 12191999"/>
              <a:gd name="connsiteY17" fmla="*/ 1171909 h 6099858"/>
              <a:gd name="connsiteX18" fmla="*/ 11259938 w 12191999"/>
              <a:gd name="connsiteY18" fmla="*/ 824972 h 6099858"/>
              <a:gd name="connsiteX19" fmla="*/ 10939935 w 12191999"/>
              <a:gd name="connsiteY19" fmla="*/ 1036866 h 6099858"/>
              <a:gd name="connsiteX20" fmla="*/ 10938775 w 12191999"/>
              <a:gd name="connsiteY20" fmla="*/ 1042606 h 6099858"/>
              <a:gd name="connsiteX21" fmla="*/ 10911203 w 12191999"/>
              <a:gd name="connsiteY21" fmla="*/ 988063 h 6099858"/>
              <a:gd name="connsiteX22" fmla="*/ 10648381 w 12191999"/>
              <a:gd name="connsiteY22" fmla="*/ 826384 h 6099858"/>
              <a:gd name="connsiteX23" fmla="*/ 10310323 w 12191999"/>
              <a:gd name="connsiteY23" fmla="*/ 1008158 h 6099858"/>
              <a:gd name="connsiteX24" fmla="*/ 10296926 w 12191999"/>
              <a:gd name="connsiteY24" fmla="*/ 1052878 h 6099858"/>
              <a:gd name="connsiteX25" fmla="*/ 10291951 w 12191999"/>
              <a:gd name="connsiteY25" fmla="*/ 1036866 h 6099858"/>
              <a:gd name="connsiteX26" fmla="*/ 9971949 w 12191999"/>
              <a:gd name="connsiteY26" fmla="*/ 824972 h 6099858"/>
              <a:gd name="connsiteX27" fmla="*/ 0 w 12191999"/>
              <a:gd name="connsiteY27" fmla="*/ 0 h 6099858"/>
              <a:gd name="connsiteX28" fmla="*/ 12191999 w 12191999"/>
              <a:gd name="connsiteY28" fmla="*/ 0 h 6099858"/>
              <a:gd name="connsiteX29" fmla="*/ 12191999 w 12191999"/>
              <a:gd name="connsiteY29" fmla="*/ 6099858 h 6099858"/>
              <a:gd name="connsiteX30" fmla="*/ 0 w 12191999"/>
              <a:gd name="connsiteY30" fmla="*/ 6099858 h 609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1999" h="6099858">
                <a:moveTo>
                  <a:pt x="9971949" y="824972"/>
                </a:moveTo>
                <a:cubicBezTo>
                  <a:pt x="9780143" y="824972"/>
                  <a:pt x="9624654" y="980301"/>
                  <a:pt x="9624654" y="1171909"/>
                </a:cubicBezTo>
                <a:cubicBezTo>
                  <a:pt x="9624654" y="1363518"/>
                  <a:pt x="9780143" y="1518847"/>
                  <a:pt x="9971949" y="1518847"/>
                </a:cubicBezTo>
                <a:cubicBezTo>
                  <a:pt x="10115803" y="1518847"/>
                  <a:pt x="10239229" y="1431474"/>
                  <a:pt x="10291951" y="1306953"/>
                </a:cubicBezTo>
                <a:lnTo>
                  <a:pt x="10294669" y="1298205"/>
                </a:lnTo>
                <a:lnTo>
                  <a:pt x="10312092" y="1338724"/>
                </a:lnTo>
                <a:cubicBezTo>
                  <a:pt x="10365794" y="1436325"/>
                  <a:pt x="10465490" y="1506401"/>
                  <a:pt x="10584866" y="1517352"/>
                </a:cubicBezTo>
                <a:cubicBezTo>
                  <a:pt x="10592074" y="1517962"/>
                  <a:pt x="10599351" y="1518574"/>
                  <a:pt x="10606627" y="1518574"/>
                </a:cubicBezTo>
                <a:lnTo>
                  <a:pt x="10610367" y="1518574"/>
                </a:lnTo>
                <a:lnTo>
                  <a:pt x="10616420" y="1518574"/>
                </a:lnTo>
                <a:cubicBezTo>
                  <a:pt x="10619072" y="1518574"/>
                  <a:pt x="10621656" y="1518574"/>
                  <a:pt x="10624308" y="1518574"/>
                </a:cubicBezTo>
                <a:lnTo>
                  <a:pt x="10627980" y="1518574"/>
                </a:lnTo>
                <a:cubicBezTo>
                  <a:pt x="10636005" y="1518370"/>
                  <a:pt x="10644029" y="1517827"/>
                  <a:pt x="10651918" y="1517011"/>
                </a:cubicBezTo>
                <a:cubicBezTo>
                  <a:pt x="10740371" y="1507792"/>
                  <a:pt x="10818190" y="1465937"/>
                  <a:pt x="10873892" y="1404177"/>
                </a:cubicBezTo>
                <a:lnTo>
                  <a:pt x="10938476" y="1299732"/>
                </a:lnTo>
                <a:lnTo>
                  <a:pt x="10939935" y="1306953"/>
                </a:lnTo>
                <a:cubicBezTo>
                  <a:pt x="10992657" y="1431474"/>
                  <a:pt x="11116084" y="1518847"/>
                  <a:pt x="11259938" y="1518847"/>
                </a:cubicBezTo>
                <a:cubicBezTo>
                  <a:pt x="11451744" y="1518847"/>
                  <a:pt x="11607232" y="1363518"/>
                  <a:pt x="11607232" y="1171909"/>
                </a:cubicBezTo>
                <a:cubicBezTo>
                  <a:pt x="11607232" y="980301"/>
                  <a:pt x="11451743" y="824972"/>
                  <a:pt x="11259938" y="824972"/>
                </a:cubicBezTo>
                <a:cubicBezTo>
                  <a:pt x="11116084" y="824972"/>
                  <a:pt x="10992657" y="912345"/>
                  <a:pt x="10939935" y="1036866"/>
                </a:cubicBezTo>
                <a:lnTo>
                  <a:pt x="10938775" y="1042606"/>
                </a:lnTo>
                <a:lnTo>
                  <a:pt x="10911203" y="988063"/>
                </a:lnTo>
                <a:cubicBezTo>
                  <a:pt x="10855416" y="898973"/>
                  <a:pt x="10760093" y="836632"/>
                  <a:pt x="10648381" y="826384"/>
                </a:cubicBezTo>
                <a:cubicBezTo>
                  <a:pt x="10505129" y="813243"/>
                  <a:pt x="10374223" y="888975"/>
                  <a:pt x="10310323" y="1008158"/>
                </a:cubicBezTo>
                <a:lnTo>
                  <a:pt x="10296926" y="1052878"/>
                </a:lnTo>
                <a:lnTo>
                  <a:pt x="10291951" y="1036866"/>
                </a:lnTo>
                <a:cubicBezTo>
                  <a:pt x="10239229" y="912345"/>
                  <a:pt x="10115803" y="824972"/>
                  <a:pt x="9971949" y="824972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099858"/>
                </a:lnTo>
                <a:lnTo>
                  <a:pt x="0" y="6099858"/>
                </a:lnTo>
                <a:close/>
              </a:path>
            </a:pathLst>
          </a:custGeom>
          <a:pattFill prst="ltDnDiag">
            <a:fgClr>
              <a:schemeClr val="accent3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352798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  <p15:guide id="3" pos="728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A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BA0AC0-494D-C345-9548-3B6BF1C67A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16113"/>
            <a:ext cx="7402975" cy="2542903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93459"/>
            <a:ext cx="7402975" cy="917028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AE6E1E-B2F6-AB41-A12B-F784FD15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44931"/>
            <a:ext cx="2743200" cy="365125"/>
          </a:xfr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EA981066-6C2F-A94C-ACB2-4EFF8A636367}" type="datetime2">
              <a:rPr lang="nl-NL" smtClean="0"/>
              <a:t>woensdag 20 juli 2022</a:t>
            </a:fld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77" y="568600"/>
            <a:ext cx="5703023" cy="123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05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83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79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A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77" y="568600"/>
            <a:ext cx="5703023" cy="123418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E5B991AC-1885-904D-A834-7EFAACD38B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49980"/>
            <a:ext cx="7402975" cy="2418820"/>
          </a:xfrm>
        </p:spPr>
        <p:txBody>
          <a:bodyPr anchor="b"/>
          <a:lstStyle>
            <a:lvl1pPr algn="l">
              <a:lnSpc>
                <a:spcPct val="800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Hier een dankwoord</a:t>
            </a:r>
            <a:br>
              <a:rPr lang="nl-NL" dirty="0"/>
            </a:br>
            <a:r>
              <a:rPr lang="nl-NL" dirty="0"/>
              <a:t>over max 2 regels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6016209-1E91-084C-A992-FECAA1E49F2C}"/>
              </a:ext>
            </a:extLst>
          </p:cNvPr>
          <p:cNvSpPr txBox="1"/>
          <p:nvPr/>
        </p:nvSpPr>
        <p:spPr>
          <a:xfrm>
            <a:off x="838200" y="5510487"/>
            <a:ext cx="7560733" cy="11104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3200" b="1" dirty="0" err="1">
                <a:solidFill>
                  <a:schemeClr val="bg1"/>
                </a:solidFill>
              </a:rPr>
              <a:t>www.talentboom-brancheopleiding.nl</a:t>
            </a:r>
            <a:endParaRPr lang="nl-N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3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A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77" y="568600"/>
            <a:ext cx="5703023" cy="123418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724D487-A072-614D-880D-77187B243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49980"/>
            <a:ext cx="7402975" cy="2418820"/>
          </a:xfrm>
        </p:spPr>
        <p:txBody>
          <a:bodyPr anchor="b"/>
          <a:lstStyle>
            <a:lvl1pPr algn="l">
              <a:lnSpc>
                <a:spcPct val="800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Hier een dankwoord</a:t>
            </a:r>
            <a:br>
              <a:rPr lang="nl-NL" dirty="0"/>
            </a:br>
            <a:r>
              <a:rPr lang="nl-NL" dirty="0"/>
              <a:t>over max 2 regels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DA163BC-0770-8549-B9A8-77AD4F3D77E6}"/>
              </a:ext>
            </a:extLst>
          </p:cNvPr>
          <p:cNvSpPr txBox="1"/>
          <p:nvPr/>
        </p:nvSpPr>
        <p:spPr>
          <a:xfrm>
            <a:off x="838200" y="5510487"/>
            <a:ext cx="7560733" cy="11104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3200" b="1" dirty="0" err="1">
                <a:solidFill>
                  <a:schemeClr val="bg1"/>
                </a:solidFill>
              </a:rPr>
              <a:t>www.talentboom-brancheopleiding.nl</a:t>
            </a:r>
            <a:endParaRPr lang="nl-N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76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BA0AC0-494D-C345-9548-3B6BF1C67A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49980"/>
            <a:ext cx="7402975" cy="2418820"/>
          </a:xfrm>
        </p:spPr>
        <p:txBody>
          <a:bodyPr anchor="b"/>
          <a:lstStyle>
            <a:lvl1pPr algn="l">
              <a:lnSpc>
                <a:spcPct val="800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Hier een dankwoord</a:t>
            </a:r>
            <a:br>
              <a:rPr lang="nl-NL" dirty="0"/>
            </a:br>
            <a:r>
              <a:rPr lang="nl-NL" dirty="0"/>
              <a:t>over max 2 regels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77" y="568600"/>
            <a:ext cx="5703023" cy="123418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5071760-F74A-0A43-AFBF-4F1E664D1FFC}"/>
              </a:ext>
            </a:extLst>
          </p:cNvPr>
          <p:cNvSpPr txBox="1"/>
          <p:nvPr/>
        </p:nvSpPr>
        <p:spPr>
          <a:xfrm>
            <a:off x="838200" y="5510487"/>
            <a:ext cx="7560733" cy="11104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3200" b="1" dirty="0" err="1">
                <a:solidFill>
                  <a:schemeClr val="bg1"/>
                </a:solidFill>
              </a:rPr>
              <a:t>www.talentboom-brancheopleiding.nl</a:t>
            </a:r>
            <a:endParaRPr lang="nl-N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8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A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BA0AC0-494D-C345-9548-3B6BF1C67A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16113"/>
            <a:ext cx="7402975" cy="2542903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93459"/>
            <a:ext cx="7402975" cy="917028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AE6E1E-B2F6-AB41-A12B-F784FD15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44931"/>
            <a:ext cx="2743200" cy="365125"/>
          </a:xfr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4F44D7CC-1EF4-984B-8D0C-2692002C32A3}" type="datetime2">
              <a:rPr lang="nl-NL" smtClean="0"/>
              <a:t>woensdag 20 juli 2022</a:t>
            </a:fld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77" y="568600"/>
            <a:ext cx="5703023" cy="123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60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A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BA0AC0-494D-C345-9548-3B6BF1C67A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16113"/>
            <a:ext cx="7402975" cy="2542903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93459"/>
            <a:ext cx="7402975" cy="917028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AE6E1E-B2F6-AB41-A12B-F784FD15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44931"/>
            <a:ext cx="2743200" cy="365125"/>
          </a:xfr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EA981066-6C2F-A94C-ACB2-4EFF8A636367}" type="datetime2">
              <a:rPr lang="nl-NL" smtClean="0"/>
              <a:t>woensdag 20 juli 2022</a:t>
            </a:fld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77" y="568600"/>
            <a:ext cx="5703023" cy="123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11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BA0AC0-494D-C345-9548-3B6BF1C67A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16113"/>
            <a:ext cx="7402975" cy="2542903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93459"/>
            <a:ext cx="7402975" cy="917028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AE6E1E-B2F6-AB41-A12B-F784FD15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44931"/>
            <a:ext cx="2743200" cy="365125"/>
          </a:xfr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F8A3BA79-A515-C847-B6EB-F67F11222907}" type="datetime2">
              <a:rPr lang="nl-NL" smtClean="0"/>
              <a:t>woensdag 20 juli 2022</a:t>
            </a:fld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77" y="568600"/>
            <a:ext cx="5703023" cy="123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73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7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8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BA0AC0-494D-C345-9548-3B6BF1C67A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16113"/>
            <a:ext cx="7402975" cy="2542903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93459"/>
            <a:ext cx="7402975" cy="917028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AE6E1E-B2F6-AB41-A12B-F784FD15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44931"/>
            <a:ext cx="2743200" cy="365125"/>
          </a:xfr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F8A3BA79-A515-C847-B6EB-F67F11222907}" type="datetime2">
              <a:rPr lang="nl-NL" smtClean="0"/>
              <a:t>woensdag 20 juli 2022</a:t>
            </a:fld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77" y="568600"/>
            <a:ext cx="5703023" cy="123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33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36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2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6" y="2777924"/>
            <a:ext cx="10764837" cy="3321934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3115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hier de tekst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0307" y="568600"/>
            <a:ext cx="2454395" cy="123418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3D20F312-F941-B24F-BDB4-267728A3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276" y="6356350"/>
            <a:ext cx="172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396E11BE-20BF-F846-86BD-B35187064DE6}" type="datetime2">
              <a:rPr lang="nl-NL" smtClean="0"/>
              <a:t>woensdag 20 juli 2022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4E0037F-D6C0-B540-B4EF-51D6333A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7255" y="6356350"/>
            <a:ext cx="6817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  <a:endParaRPr lang="nl-NL" dirty="0">
              <a:solidFill>
                <a:srgbClr val="31154C"/>
              </a:solidFill>
            </a:endParaRP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130032EE-3557-3341-ACFB-3B1DA3D2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8717" y="6356350"/>
            <a:ext cx="1899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A1A0987-395E-F647-90B9-3E3CE13017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6" y="1076446"/>
            <a:ext cx="7437900" cy="1516283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4800" b="1">
                <a:solidFill>
                  <a:srgbClr val="31154C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</p:spTree>
    <p:extLst>
      <p:ext uri="{BB962C8B-B14F-4D97-AF65-F5344CB8AC3E}">
        <p14:creationId xmlns:p14="http://schemas.microsoft.com/office/powerpoint/2010/main" val="221514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  <p15:guide id="3" pos="728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A0AC0-494D-C345-9548-3B6BF1C67A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6" y="1076446"/>
            <a:ext cx="7437900" cy="1516283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4800" b="1">
                <a:solidFill>
                  <a:srgbClr val="31154C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6" y="2777924"/>
            <a:ext cx="10764837" cy="3321934"/>
          </a:xfrm>
        </p:spPr>
        <p:txBody>
          <a:bodyPr lIns="0" tIns="0" rIns="0" bIns="0" numCol="2" spcCol="216000">
            <a:noAutofit/>
          </a:bodyPr>
          <a:lstStyle>
            <a:lvl1pPr marL="0" indent="0" algn="l">
              <a:buNone/>
              <a:defRPr sz="2400">
                <a:solidFill>
                  <a:srgbClr val="3115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hier de tekst</a:t>
            </a:r>
          </a:p>
          <a:p>
            <a:endParaRPr lang="nl-NL" dirty="0"/>
          </a:p>
          <a:p>
            <a:endParaRPr lang="nl-NL" dirty="0"/>
          </a:p>
          <a:p>
            <a:br>
              <a:rPr lang="nl-NL" dirty="0"/>
            </a:br>
            <a:br>
              <a:rPr lang="nl-NL" dirty="0"/>
            </a:b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Type hier nog meer tekst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0307" y="568600"/>
            <a:ext cx="2454395" cy="123418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3D20F312-F941-B24F-BDB4-267728A3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276" y="6356350"/>
            <a:ext cx="172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C09D1A78-E14C-FE4A-B497-1836181F3479}" type="datetime2">
              <a:rPr lang="nl-NL" smtClean="0"/>
              <a:t>woensdag 20 juli 2022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4E0037F-D6C0-B540-B4EF-51D6333A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7255" y="6356350"/>
            <a:ext cx="6817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  <a:endParaRPr lang="nl-NL" dirty="0">
              <a:solidFill>
                <a:srgbClr val="31154C"/>
              </a:solidFill>
            </a:endParaRP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130032EE-3557-3341-ACFB-3B1DA3D2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8717" y="6356350"/>
            <a:ext cx="1899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44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  <p15:guide id="3" pos="728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/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7" y="2777924"/>
            <a:ext cx="5292724" cy="3321934"/>
          </a:xfrm>
        </p:spPr>
        <p:txBody>
          <a:bodyPr lIns="0" tIns="0" rIns="0" bIns="0" numCol="1" spcCol="21600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3115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hier de tekst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0307" y="568600"/>
            <a:ext cx="2454395" cy="123418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3D20F312-F941-B24F-BDB4-267728A3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276" y="6356350"/>
            <a:ext cx="172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380D28DB-3A06-714E-A538-F7FF8B8854AA}" type="datetime2">
              <a:rPr lang="nl-NL" smtClean="0"/>
              <a:t>woensdag 20 juli 2022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4E0037F-D6C0-B540-B4EF-51D6333A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7255" y="6356350"/>
            <a:ext cx="6817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  <a:endParaRPr lang="nl-NL" dirty="0">
              <a:solidFill>
                <a:srgbClr val="31154C"/>
              </a:solidFill>
            </a:endParaRP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130032EE-3557-3341-ACFB-3B1DA3D2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8717" y="6356350"/>
            <a:ext cx="1899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9A234610-48AC-CC46-B118-682ECCC507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9" y="2765666"/>
            <a:ext cx="5292724" cy="3334192"/>
          </a:xfrm>
          <a:pattFill prst="ltDnDiag">
            <a:fgClr>
              <a:schemeClr val="accent3"/>
            </a:fgClr>
            <a:bgClr>
              <a:schemeClr val="bg1"/>
            </a:bgClr>
          </a:pattFill>
        </p:spPr>
        <p:txBody>
          <a:bodyPr lIns="0" tIns="0" rIns="0" bIns="0" anchor="ctr" anchorCtr="0">
            <a:noAutofit/>
          </a:bodyPr>
          <a:lstStyle>
            <a:lvl1pPr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93E77DC-6DF1-994B-B8D7-BD20627D19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6" y="1076446"/>
            <a:ext cx="7437900" cy="1516283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4800" b="1">
                <a:solidFill>
                  <a:srgbClr val="31154C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</p:spTree>
    <p:extLst>
      <p:ext uri="{BB962C8B-B14F-4D97-AF65-F5344CB8AC3E}">
        <p14:creationId xmlns:p14="http://schemas.microsoft.com/office/powerpoint/2010/main" val="15482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3" grpId="0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  <p15:guide id="3" pos="728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/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5389" y="2777924"/>
            <a:ext cx="5292724" cy="3321934"/>
          </a:xfrm>
        </p:spPr>
        <p:txBody>
          <a:bodyPr lIns="0" tIns="0" rIns="0" bIns="0" numCol="1" spcCol="21600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3115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hier de tekst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0307" y="568600"/>
            <a:ext cx="2454395" cy="123418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3D20F312-F941-B24F-BDB4-267728A3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276" y="6356350"/>
            <a:ext cx="172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4FD2567C-B3FA-6642-90C9-1D98C28971ED}" type="datetime2">
              <a:rPr lang="nl-NL" smtClean="0"/>
              <a:t>woensdag 20 juli 2022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4E0037F-D6C0-B540-B4EF-51D6333A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7255" y="6356350"/>
            <a:ext cx="6817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  <a:endParaRPr lang="nl-NL" dirty="0">
              <a:solidFill>
                <a:srgbClr val="31154C"/>
              </a:solidFill>
            </a:endParaRP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130032EE-3557-3341-ACFB-3B1DA3D2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8717" y="6356350"/>
            <a:ext cx="1899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9A234610-48AC-CC46-B118-682ECCC507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3275" y="2765666"/>
            <a:ext cx="5292724" cy="3334192"/>
          </a:xfrm>
          <a:pattFill prst="ltDnDiag">
            <a:fgClr>
              <a:schemeClr val="accent3"/>
            </a:fgClr>
            <a:bgClr>
              <a:schemeClr val="bg1"/>
            </a:bgClr>
          </a:pattFill>
        </p:spPr>
        <p:txBody>
          <a:bodyPr lIns="0" tIns="0" rIns="0" bIns="0" anchor="ctr" anchorCtr="0">
            <a:noAutofit/>
          </a:bodyPr>
          <a:lstStyle>
            <a:lvl1pPr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2ADBE91-83E2-FA47-9288-B8BEA65194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6" y="1076446"/>
            <a:ext cx="7437900" cy="1516283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4800" b="1">
                <a:solidFill>
                  <a:srgbClr val="31154C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</p:spTree>
    <p:extLst>
      <p:ext uri="{BB962C8B-B14F-4D97-AF65-F5344CB8AC3E}">
        <p14:creationId xmlns:p14="http://schemas.microsoft.com/office/powerpoint/2010/main" val="6322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3" grpId="0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  <p15:guide id="3" pos="728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t tekst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ep 58">
            <a:extLst>
              <a:ext uri="{FF2B5EF4-FFF2-40B4-BE49-F238E27FC236}">
                <a16:creationId xmlns:a16="http://schemas.microsoft.com/office/drawing/2014/main" id="{93038553-42DC-3E44-9819-BCB99DD27CD2}"/>
              </a:ext>
            </a:extLst>
          </p:cNvPr>
          <p:cNvGrpSpPr/>
          <p:nvPr/>
        </p:nvGrpSpPr>
        <p:grpSpPr>
          <a:xfrm>
            <a:off x="9624655" y="824908"/>
            <a:ext cx="1982578" cy="695917"/>
            <a:chOff x="9624655" y="-1713820"/>
            <a:chExt cx="1982578" cy="695917"/>
          </a:xfrm>
        </p:grpSpPr>
        <p:sp>
          <p:nvSpPr>
            <p:cNvPr id="60" name="Vrije vorm 59">
              <a:extLst>
                <a:ext uri="{FF2B5EF4-FFF2-40B4-BE49-F238E27FC236}">
                  <a16:creationId xmlns:a16="http://schemas.microsoft.com/office/drawing/2014/main" id="{1099E6C8-80B5-B042-9B24-44CBD31B625D}"/>
                </a:ext>
              </a:extLst>
            </p:cNvPr>
            <p:cNvSpPr/>
            <p:nvPr/>
          </p:nvSpPr>
          <p:spPr>
            <a:xfrm>
              <a:off x="10912644" y="-1713756"/>
              <a:ext cx="694589" cy="693874"/>
            </a:xfrm>
            <a:custGeom>
              <a:avLst/>
              <a:gdLst>
                <a:gd name="connsiteX0" fmla="*/ 972113 w 972113"/>
                <a:gd name="connsiteY0" fmla="*/ 485556 h 971111"/>
                <a:gd name="connsiteX1" fmla="*/ 486057 w 972113"/>
                <a:gd name="connsiteY1" fmla="*/ 971112 h 971111"/>
                <a:gd name="connsiteX2" fmla="*/ 0 w 972113"/>
                <a:gd name="connsiteY2" fmla="*/ 485556 h 971111"/>
                <a:gd name="connsiteX3" fmla="*/ 486057 w 972113"/>
                <a:gd name="connsiteY3" fmla="*/ 0 h 971111"/>
                <a:gd name="connsiteX4" fmla="*/ 972113 w 972113"/>
                <a:gd name="connsiteY4" fmla="*/ 485556 h 9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113" h="971111">
                  <a:moveTo>
                    <a:pt x="972113" y="485556"/>
                  </a:moveTo>
                  <a:cubicBezTo>
                    <a:pt x="972113" y="753721"/>
                    <a:pt x="754499" y="971112"/>
                    <a:pt x="486057" y="971112"/>
                  </a:cubicBezTo>
                  <a:cubicBezTo>
                    <a:pt x="217615" y="971112"/>
                    <a:pt x="0" y="753721"/>
                    <a:pt x="0" y="485556"/>
                  </a:cubicBezTo>
                  <a:cubicBezTo>
                    <a:pt x="0" y="217391"/>
                    <a:pt x="217615" y="0"/>
                    <a:pt x="486057" y="0"/>
                  </a:cubicBezTo>
                  <a:cubicBezTo>
                    <a:pt x="754498" y="0"/>
                    <a:pt x="972113" y="217391"/>
                    <a:pt x="972113" y="485556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1" name="Vrije vorm 60">
              <a:extLst>
                <a:ext uri="{FF2B5EF4-FFF2-40B4-BE49-F238E27FC236}">
                  <a16:creationId xmlns:a16="http://schemas.microsoft.com/office/drawing/2014/main" id="{AD1CF25D-7CB1-204D-8D8E-0FAD96F871C2}"/>
                </a:ext>
              </a:extLst>
            </p:cNvPr>
            <p:cNvSpPr/>
            <p:nvPr/>
          </p:nvSpPr>
          <p:spPr>
            <a:xfrm>
              <a:off x="9624655" y="-1713756"/>
              <a:ext cx="694589" cy="693874"/>
            </a:xfrm>
            <a:custGeom>
              <a:avLst/>
              <a:gdLst>
                <a:gd name="connsiteX0" fmla="*/ 972113 w 972113"/>
                <a:gd name="connsiteY0" fmla="*/ 485556 h 971111"/>
                <a:gd name="connsiteX1" fmla="*/ 486057 w 972113"/>
                <a:gd name="connsiteY1" fmla="*/ 971112 h 971111"/>
                <a:gd name="connsiteX2" fmla="*/ 0 w 972113"/>
                <a:gd name="connsiteY2" fmla="*/ 485556 h 971111"/>
                <a:gd name="connsiteX3" fmla="*/ 486057 w 972113"/>
                <a:gd name="connsiteY3" fmla="*/ 0 h 971111"/>
                <a:gd name="connsiteX4" fmla="*/ 972113 w 972113"/>
                <a:gd name="connsiteY4" fmla="*/ 485556 h 9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113" h="971111">
                  <a:moveTo>
                    <a:pt x="972113" y="485556"/>
                  </a:moveTo>
                  <a:cubicBezTo>
                    <a:pt x="972113" y="753721"/>
                    <a:pt x="754498" y="971112"/>
                    <a:pt x="486057" y="971112"/>
                  </a:cubicBezTo>
                  <a:cubicBezTo>
                    <a:pt x="217615" y="971112"/>
                    <a:pt x="0" y="753721"/>
                    <a:pt x="0" y="485556"/>
                  </a:cubicBezTo>
                  <a:cubicBezTo>
                    <a:pt x="0" y="217391"/>
                    <a:pt x="217615" y="0"/>
                    <a:pt x="486057" y="0"/>
                  </a:cubicBezTo>
                  <a:cubicBezTo>
                    <a:pt x="754498" y="0"/>
                    <a:pt x="972113" y="217391"/>
                    <a:pt x="972113" y="485556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2" name="Vrije vorm 61">
              <a:extLst>
                <a:ext uri="{FF2B5EF4-FFF2-40B4-BE49-F238E27FC236}">
                  <a16:creationId xmlns:a16="http://schemas.microsoft.com/office/drawing/2014/main" id="{11C979E9-ED40-2D47-B816-6B98FA5436A8}"/>
                </a:ext>
              </a:extLst>
            </p:cNvPr>
            <p:cNvSpPr/>
            <p:nvPr/>
          </p:nvSpPr>
          <p:spPr>
            <a:xfrm>
              <a:off x="11041376" y="-1580810"/>
              <a:ext cx="437075" cy="457385"/>
            </a:xfrm>
            <a:custGeom>
              <a:avLst/>
              <a:gdLst>
                <a:gd name="connsiteX0" fmla="*/ 129818 w 611708"/>
                <a:gd name="connsiteY0" fmla="*/ 492877 h 640133"/>
                <a:gd name="connsiteX1" fmla="*/ 60626 w 611708"/>
                <a:gd name="connsiteY1" fmla="*/ 518832 h 640133"/>
                <a:gd name="connsiteX2" fmla="*/ 268392 w 611708"/>
                <a:gd name="connsiteY2" fmla="*/ 631213 h 640133"/>
                <a:gd name="connsiteX3" fmla="*/ 514228 w 611708"/>
                <a:gd name="connsiteY3" fmla="*/ 605352 h 640133"/>
                <a:gd name="connsiteX4" fmla="*/ 219949 w 611708"/>
                <a:gd name="connsiteY4" fmla="*/ 164292 h 640133"/>
                <a:gd name="connsiteX5" fmla="*/ 554011 w 611708"/>
                <a:gd name="connsiteY5" fmla="*/ 570744 h 640133"/>
                <a:gd name="connsiteX6" fmla="*/ 554011 w 611708"/>
                <a:gd name="connsiteY6" fmla="*/ 138336 h 640133"/>
                <a:gd name="connsiteX7" fmla="*/ 519368 w 611708"/>
                <a:gd name="connsiteY7" fmla="*/ 164292 h 640133"/>
                <a:gd name="connsiteX8" fmla="*/ 302941 w 611708"/>
                <a:gd name="connsiteY8" fmla="*/ 0 h 640133"/>
                <a:gd name="connsiteX9" fmla="*/ 285334 w 611708"/>
                <a:gd name="connsiteY9" fmla="*/ 45827 h 640133"/>
                <a:gd name="connsiteX10" fmla="*/ 8661 w 611708"/>
                <a:gd name="connsiteY10" fmla="*/ 17304 h 640133"/>
                <a:gd name="connsiteX11" fmla="*/ 51966 w 611708"/>
                <a:gd name="connsiteY11" fmla="*/ 268116 h 640133"/>
                <a:gd name="connsiteX12" fmla="*/ 0 w 611708"/>
                <a:gd name="connsiteY12" fmla="*/ 276673 h 640133"/>
                <a:gd name="connsiteX13" fmla="*/ 129818 w 611708"/>
                <a:gd name="connsiteY13" fmla="*/ 492877 h 64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1708" h="640133">
                  <a:moveTo>
                    <a:pt x="129818" y="492877"/>
                  </a:moveTo>
                  <a:lnTo>
                    <a:pt x="60626" y="518832"/>
                  </a:lnTo>
                  <a:cubicBezTo>
                    <a:pt x="60626" y="518832"/>
                    <a:pt x="180166" y="602690"/>
                    <a:pt x="268392" y="631213"/>
                  </a:cubicBezTo>
                  <a:cubicBezTo>
                    <a:pt x="358332" y="660497"/>
                    <a:pt x="515846" y="608585"/>
                    <a:pt x="514228" y="605352"/>
                  </a:cubicBezTo>
                  <a:cubicBezTo>
                    <a:pt x="358428" y="276673"/>
                    <a:pt x="219949" y="164292"/>
                    <a:pt x="219949" y="164292"/>
                  </a:cubicBezTo>
                  <a:cubicBezTo>
                    <a:pt x="358428" y="250812"/>
                    <a:pt x="554011" y="570744"/>
                    <a:pt x="554011" y="570744"/>
                  </a:cubicBezTo>
                  <a:cubicBezTo>
                    <a:pt x="683829" y="423756"/>
                    <a:pt x="554011" y="138336"/>
                    <a:pt x="554011" y="138336"/>
                  </a:cubicBezTo>
                  <a:lnTo>
                    <a:pt x="519368" y="164292"/>
                  </a:lnTo>
                  <a:cubicBezTo>
                    <a:pt x="454364" y="38981"/>
                    <a:pt x="302941" y="0"/>
                    <a:pt x="302941" y="0"/>
                  </a:cubicBezTo>
                  <a:lnTo>
                    <a:pt x="285334" y="45827"/>
                  </a:lnTo>
                  <a:cubicBezTo>
                    <a:pt x="181784" y="-8652"/>
                    <a:pt x="8661" y="17304"/>
                    <a:pt x="8661" y="17304"/>
                  </a:cubicBezTo>
                  <a:cubicBezTo>
                    <a:pt x="13800" y="77868"/>
                    <a:pt x="17322" y="181596"/>
                    <a:pt x="51966" y="268116"/>
                  </a:cubicBezTo>
                  <a:lnTo>
                    <a:pt x="0" y="276673"/>
                  </a:lnTo>
                  <a:cubicBezTo>
                    <a:pt x="0" y="276673"/>
                    <a:pt x="25983" y="389148"/>
                    <a:pt x="129818" y="492877"/>
                  </a:cubicBezTo>
                  <a:close/>
                </a:path>
              </a:pathLst>
            </a:custGeom>
            <a:solidFill>
              <a:srgbClr val="C3CD43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3" name="Vrije vorm 62">
              <a:extLst>
                <a:ext uri="{FF2B5EF4-FFF2-40B4-BE49-F238E27FC236}">
                  <a16:creationId xmlns:a16="http://schemas.microsoft.com/office/drawing/2014/main" id="{BD3D6DFA-1DD7-904B-B87D-7DAB0B90E9D5}"/>
                </a:ext>
              </a:extLst>
            </p:cNvPr>
            <p:cNvSpPr/>
            <p:nvPr/>
          </p:nvSpPr>
          <p:spPr>
            <a:xfrm>
              <a:off x="10269307" y="-1713820"/>
              <a:ext cx="694612" cy="693666"/>
            </a:xfrm>
            <a:custGeom>
              <a:avLst/>
              <a:gdLst>
                <a:gd name="connsiteX0" fmla="*/ 971098 w 972144"/>
                <a:gd name="connsiteY0" fmla="*/ 485645 h 970820"/>
                <a:gd name="connsiteX1" fmla="*/ 535484 w 972144"/>
                <a:gd name="connsiteY1" fmla="*/ 968633 h 970820"/>
                <a:gd name="connsiteX2" fmla="*/ 535484 w 972144"/>
                <a:gd name="connsiteY2" fmla="*/ 968633 h 970820"/>
                <a:gd name="connsiteX3" fmla="*/ 501982 w 972144"/>
                <a:gd name="connsiteY3" fmla="*/ 970820 h 970820"/>
                <a:gd name="connsiteX4" fmla="*/ 496843 w 972144"/>
                <a:gd name="connsiteY4" fmla="*/ 970820 h 970820"/>
                <a:gd name="connsiteX5" fmla="*/ 496843 w 972144"/>
                <a:gd name="connsiteY5" fmla="*/ 970820 h 970820"/>
                <a:gd name="connsiteX6" fmla="*/ 485803 w 972144"/>
                <a:gd name="connsiteY6" fmla="*/ 970820 h 970820"/>
                <a:gd name="connsiteX7" fmla="*/ 477332 w 972144"/>
                <a:gd name="connsiteY7" fmla="*/ 970820 h 970820"/>
                <a:gd name="connsiteX8" fmla="*/ 472098 w 972144"/>
                <a:gd name="connsiteY8" fmla="*/ 970820 h 970820"/>
                <a:gd name="connsiteX9" fmla="*/ 441642 w 972144"/>
                <a:gd name="connsiteY9" fmla="*/ 969109 h 970820"/>
                <a:gd name="connsiteX10" fmla="*/ 441642 w 972144"/>
                <a:gd name="connsiteY10" fmla="*/ 969109 h 970820"/>
                <a:gd name="connsiteX11" fmla="*/ 2068 w 972144"/>
                <a:gd name="connsiteY11" fmla="*/ 441187 h 970820"/>
                <a:gd name="connsiteX12" fmla="*/ 530535 w 972144"/>
                <a:gd name="connsiteY12" fmla="*/ 2066 h 970820"/>
                <a:gd name="connsiteX13" fmla="*/ 972145 w 972144"/>
                <a:gd name="connsiteY13" fmla="*/ 485550 h 97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2144" h="970820">
                  <a:moveTo>
                    <a:pt x="971098" y="485645"/>
                  </a:moveTo>
                  <a:cubicBezTo>
                    <a:pt x="971126" y="734322"/>
                    <a:pt x="783074" y="942826"/>
                    <a:pt x="535484" y="968633"/>
                  </a:cubicBezTo>
                  <a:lnTo>
                    <a:pt x="535484" y="968633"/>
                  </a:lnTo>
                  <a:cubicBezTo>
                    <a:pt x="524444" y="969774"/>
                    <a:pt x="513213" y="970535"/>
                    <a:pt x="501982" y="970820"/>
                  </a:cubicBezTo>
                  <a:lnTo>
                    <a:pt x="496843" y="970820"/>
                  </a:lnTo>
                  <a:lnTo>
                    <a:pt x="496843" y="970820"/>
                  </a:lnTo>
                  <a:cubicBezTo>
                    <a:pt x="493131" y="970820"/>
                    <a:pt x="489515" y="970820"/>
                    <a:pt x="485803" y="970820"/>
                  </a:cubicBezTo>
                  <a:lnTo>
                    <a:pt x="477332" y="970820"/>
                  </a:lnTo>
                  <a:lnTo>
                    <a:pt x="472098" y="970820"/>
                  </a:lnTo>
                  <a:cubicBezTo>
                    <a:pt x="461914" y="970820"/>
                    <a:pt x="451730" y="969964"/>
                    <a:pt x="441642" y="969109"/>
                  </a:cubicBezTo>
                  <a:lnTo>
                    <a:pt x="441642" y="969109"/>
                  </a:lnTo>
                  <a:cubicBezTo>
                    <a:pt x="174325" y="944587"/>
                    <a:pt x="-22479" y="708228"/>
                    <a:pt x="2068" y="441187"/>
                  </a:cubicBezTo>
                  <a:cubicBezTo>
                    <a:pt x="26615" y="174145"/>
                    <a:pt x="263218" y="-22456"/>
                    <a:pt x="530535" y="2066"/>
                  </a:cubicBezTo>
                  <a:cubicBezTo>
                    <a:pt x="780688" y="25013"/>
                    <a:pt x="972125" y="234603"/>
                    <a:pt x="972145" y="485550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4" name="Vrije vorm 63">
              <a:extLst>
                <a:ext uri="{FF2B5EF4-FFF2-40B4-BE49-F238E27FC236}">
                  <a16:creationId xmlns:a16="http://schemas.microsoft.com/office/drawing/2014/main" id="{838282B9-6F77-064F-9B41-E1A7489526C0}"/>
                </a:ext>
              </a:extLst>
            </p:cNvPr>
            <p:cNvSpPr/>
            <p:nvPr/>
          </p:nvSpPr>
          <p:spPr>
            <a:xfrm>
              <a:off x="10366843" y="-1629723"/>
              <a:ext cx="498470" cy="609840"/>
            </a:xfrm>
            <a:custGeom>
              <a:avLst/>
              <a:gdLst>
                <a:gd name="connsiteX0" fmla="*/ 344822 w 697634"/>
                <a:gd name="connsiteY0" fmla="*/ 673902 h 853501"/>
                <a:gd name="connsiteX1" fmla="*/ 349010 w 697634"/>
                <a:gd name="connsiteY1" fmla="*/ 667247 h 853501"/>
                <a:gd name="connsiteX2" fmla="*/ 354340 w 697634"/>
                <a:gd name="connsiteY2" fmla="*/ 678656 h 853501"/>
                <a:gd name="connsiteX3" fmla="*/ 341777 w 697634"/>
                <a:gd name="connsiteY3" fmla="*/ 678656 h 853501"/>
                <a:gd name="connsiteX4" fmla="*/ 344822 w 697634"/>
                <a:gd name="connsiteY4" fmla="*/ 673902 h 853501"/>
                <a:gd name="connsiteX5" fmla="*/ 697635 w 697634"/>
                <a:gd name="connsiteY5" fmla="*/ 417196 h 853501"/>
                <a:gd name="connsiteX6" fmla="*/ 677172 w 697634"/>
                <a:gd name="connsiteY6" fmla="*/ 341135 h 853501"/>
                <a:gd name="connsiteX7" fmla="*/ 667655 w 697634"/>
                <a:gd name="connsiteY7" fmla="*/ 246058 h 853501"/>
                <a:gd name="connsiteX8" fmla="*/ 581998 w 697634"/>
                <a:gd name="connsiteY8" fmla="*/ 120462 h 853501"/>
                <a:gd name="connsiteX9" fmla="*/ 498815 w 697634"/>
                <a:gd name="connsiteY9" fmla="*/ 55144 h 853501"/>
                <a:gd name="connsiteX10" fmla="*/ 489298 w 697634"/>
                <a:gd name="connsiteY10" fmla="*/ 55715 h 853501"/>
                <a:gd name="connsiteX11" fmla="*/ 409636 w 697634"/>
                <a:gd name="connsiteY11" fmla="*/ 0 h 853501"/>
                <a:gd name="connsiteX12" fmla="*/ 348820 w 697634"/>
                <a:gd name="connsiteY12" fmla="*/ 66554 h 853501"/>
                <a:gd name="connsiteX13" fmla="*/ 288003 w 697634"/>
                <a:gd name="connsiteY13" fmla="*/ 0 h 853501"/>
                <a:gd name="connsiteX14" fmla="*/ 208342 w 697634"/>
                <a:gd name="connsiteY14" fmla="*/ 55715 h 853501"/>
                <a:gd name="connsiteX15" fmla="*/ 198825 w 697634"/>
                <a:gd name="connsiteY15" fmla="*/ 55144 h 853501"/>
                <a:gd name="connsiteX16" fmla="*/ 115737 w 697634"/>
                <a:gd name="connsiteY16" fmla="*/ 120462 h 853501"/>
                <a:gd name="connsiteX17" fmla="*/ 30080 w 697634"/>
                <a:gd name="connsiteY17" fmla="*/ 246153 h 853501"/>
                <a:gd name="connsiteX18" fmla="*/ 20563 w 697634"/>
                <a:gd name="connsiteY18" fmla="*/ 341230 h 853501"/>
                <a:gd name="connsiteX19" fmla="*/ 5 w 697634"/>
                <a:gd name="connsiteY19" fmla="*/ 417291 h 853501"/>
                <a:gd name="connsiteX20" fmla="*/ 57110 w 697634"/>
                <a:gd name="connsiteY20" fmla="*/ 534425 h 853501"/>
                <a:gd name="connsiteX21" fmla="*/ 55397 w 697634"/>
                <a:gd name="connsiteY21" fmla="*/ 556007 h 853501"/>
                <a:gd name="connsiteX22" fmla="*/ 157233 w 697634"/>
                <a:gd name="connsiteY22" fmla="*/ 683695 h 853501"/>
                <a:gd name="connsiteX23" fmla="*/ 253455 w 697634"/>
                <a:gd name="connsiteY23" fmla="*/ 736273 h 853501"/>
                <a:gd name="connsiteX24" fmla="*/ 308275 w 697634"/>
                <a:gd name="connsiteY24" fmla="*/ 716402 h 853501"/>
                <a:gd name="connsiteX25" fmla="*/ 304373 w 697634"/>
                <a:gd name="connsiteY25" fmla="*/ 851790 h 853501"/>
                <a:gd name="connsiteX26" fmla="*/ 334829 w 697634"/>
                <a:gd name="connsiteY26" fmla="*/ 853502 h 853501"/>
                <a:gd name="connsiteX27" fmla="*/ 340064 w 697634"/>
                <a:gd name="connsiteY27" fmla="*/ 853502 h 853501"/>
                <a:gd name="connsiteX28" fmla="*/ 348534 w 697634"/>
                <a:gd name="connsiteY28" fmla="*/ 853502 h 853501"/>
                <a:gd name="connsiteX29" fmla="*/ 359575 w 697634"/>
                <a:gd name="connsiteY29" fmla="*/ 853502 h 853501"/>
                <a:gd name="connsiteX30" fmla="*/ 359575 w 697634"/>
                <a:gd name="connsiteY30" fmla="*/ 853502 h 853501"/>
                <a:gd name="connsiteX31" fmla="*/ 364714 w 697634"/>
                <a:gd name="connsiteY31" fmla="*/ 853502 h 853501"/>
                <a:gd name="connsiteX32" fmla="*/ 398215 w 697634"/>
                <a:gd name="connsiteY32" fmla="*/ 851315 h 853501"/>
                <a:gd name="connsiteX33" fmla="*/ 394599 w 697634"/>
                <a:gd name="connsiteY33" fmla="*/ 723247 h 853501"/>
                <a:gd name="connsiteX34" fmla="*/ 443138 w 697634"/>
                <a:gd name="connsiteY34" fmla="*/ 736463 h 853501"/>
                <a:gd name="connsiteX35" fmla="*/ 539264 w 697634"/>
                <a:gd name="connsiteY35" fmla="*/ 683885 h 853501"/>
                <a:gd name="connsiteX36" fmla="*/ 641291 w 697634"/>
                <a:gd name="connsiteY36" fmla="*/ 556198 h 853501"/>
                <a:gd name="connsiteX37" fmla="*/ 639578 w 697634"/>
                <a:gd name="connsiteY37" fmla="*/ 534615 h 853501"/>
                <a:gd name="connsiteX38" fmla="*/ 696968 w 697634"/>
                <a:gd name="connsiteY38" fmla="*/ 417101 h 85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634" h="853501">
                  <a:moveTo>
                    <a:pt x="344822" y="673902"/>
                  </a:moveTo>
                  <a:cubicBezTo>
                    <a:pt x="346250" y="671716"/>
                    <a:pt x="347678" y="669529"/>
                    <a:pt x="349010" y="667247"/>
                  </a:cubicBezTo>
                  <a:cubicBezTo>
                    <a:pt x="350556" y="671153"/>
                    <a:pt x="352336" y="674963"/>
                    <a:pt x="354340" y="678656"/>
                  </a:cubicBezTo>
                  <a:lnTo>
                    <a:pt x="341777" y="678656"/>
                  </a:lnTo>
                  <a:cubicBezTo>
                    <a:pt x="342348" y="677135"/>
                    <a:pt x="343395" y="675519"/>
                    <a:pt x="344822" y="673902"/>
                  </a:cubicBezTo>
                  <a:close/>
                  <a:moveTo>
                    <a:pt x="697635" y="417196"/>
                  </a:moveTo>
                  <a:cubicBezTo>
                    <a:pt x="697666" y="390481"/>
                    <a:pt x="690605" y="364235"/>
                    <a:pt x="677172" y="341135"/>
                  </a:cubicBezTo>
                  <a:cubicBezTo>
                    <a:pt x="690446" y="309896"/>
                    <a:pt x="686858" y="274052"/>
                    <a:pt x="667655" y="246058"/>
                  </a:cubicBezTo>
                  <a:cubicBezTo>
                    <a:pt x="666277" y="191019"/>
                    <a:pt x="632767" y="141885"/>
                    <a:pt x="581998" y="120462"/>
                  </a:cubicBezTo>
                  <a:cubicBezTo>
                    <a:pt x="571948" y="82598"/>
                    <a:pt x="538019" y="55956"/>
                    <a:pt x="498815" y="55144"/>
                  </a:cubicBezTo>
                  <a:cubicBezTo>
                    <a:pt x="495634" y="55156"/>
                    <a:pt x="492457" y="55346"/>
                    <a:pt x="489298" y="55715"/>
                  </a:cubicBezTo>
                  <a:cubicBezTo>
                    <a:pt x="476520" y="22716"/>
                    <a:pt x="445047" y="704"/>
                    <a:pt x="409636" y="0"/>
                  </a:cubicBezTo>
                  <a:cubicBezTo>
                    <a:pt x="386033" y="0"/>
                    <a:pt x="359099" y="19015"/>
                    <a:pt x="348820" y="66554"/>
                  </a:cubicBezTo>
                  <a:cubicBezTo>
                    <a:pt x="334924" y="19966"/>
                    <a:pt x="311606" y="0"/>
                    <a:pt x="288003" y="0"/>
                  </a:cubicBezTo>
                  <a:cubicBezTo>
                    <a:pt x="252593" y="704"/>
                    <a:pt x="221119" y="22716"/>
                    <a:pt x="208342" y="55715"/>
                  </a:cubicBezTo>
                  <a:cubicBezTo>
                    <a:pt x="205183" y="55350"/>
                    <a:pt x="202005" y="55159"/>
                    <a:pt x="198825" y="55144"/>
                  </a:cubicBezTo>
                  <a:cubicBezTo>
                    <a:pt x="159656" y="55998"/>
                    <a:pt x="125777" y="82632"/>
                    <a:pt x="115737" y="120462"/>
                  </a:cubicBezTo>
                  <a:cubicBezTo>
                    <a:pt x="64953" y="141918"/>
                    <a:pt x="31445" y="191087"/>
                    <a:pt x="30080" y="246153"/>
                  </a:cubicBezTo>
                  <a:cubicBezTo>
                    <a:pt x="10894" y="274154"/>
                    <a:pt x="7307" y="309988"/>
                    <a:pt x="20563" y="341230"/>
                  </a:cubicBezTo>
                  <a:cubicBezTo>
                    <a:pt x="7092" y="364319"/>
                    <a:pt x="-2" y="390566"/>
                    <a:pt x="5" y="417291"/>
                  </a:cubicBezTo>
                  <a:cubicBezTo>
                    <a:pt x="-371" y="463114"/>
                    <a:pt x="20764" y="506467"/>
                    <a:pt x="57110" y="534425"/>
                  </a:cubicBezTo>
                  <a:cubicBezTo>
                    <a:pt x="55964" y="541562"/>
                    <a:pt x="55392" y="548779"/>
                    <a:pt x="55397" y="556007"/>
                  </a:cubicBezTo>
                  <a:cubicBezTo>
                    <a:pt x="55396" y="620279"/>
                    <a:pt x="99843" y="674378"/>
                    <a:pt x="157233" y="683695"/>
                  </a:cubicBezTo>
                  <a:cubicBezTo>
                    <a:pt x="178620" y="716049"/>
                    <a:pt x="214647" y="735735"/>
                    <a:pt x="253455" y="736273"/>
                  </a:cubicBezTo>
                  <a:cubicBezTo>
                    <a:pt x="273510" y="736356"/>
                    <a:pt x="292941" y="729313"/>
                    <a:pt x="308275" y="716402"/>
                  </a:cubicBezTo>
                  <a:lnTo>
                    <a:pt x="304373" y="851790"/>
                  </a:lnTo>
                  <a:cubicBezTo>
                    <a:pt x="314462" y="852646"/>
                    <a:pt x="324645" y="853312"/>
                    <a:pt x="334829" y="853502"/>
                  </a:cubicBezTo>
                  <a:lnTo>
                    <a:pt x="340064" y="853502"/>
                  </a:lnTo>
                  <a:lnTo>
                    <a:pt x="348534" y="853502"/>
                  </a:lnTo>
                  <a:cubicBezTo>
                    <a:pt x="352246" y="853502"/>
                    <a:pt x="355863" y="853502"/>
                    <a:pt x="359575" y="853502"/>
                  </a:cubicBezTo>
                  <a:lnTo>
                    <a:pt x="359575" y="853502"/>
                  </a:lnTo>
                  <a:lnTo>
                    <a:pt x="364714" y="853502"/>
                  </a:lnTo>
                  <a:cubicBezTo>
                    <a:pt x="375945" y="853502"/>
                    <a:pt x="387175" y="852456"/>
                    <a:pt x="398215" y="851315"/>
                  </a:cubicBezTo>
                  <a:lnTo>
                    <a:pt x="394599" y="723247"/>
                  </a:lnTo>
                  <a:cubicBezTo>
                    <a:pt x="409299" y="731922"/>
                    <a:pt x="426064" y="736486"/>
                    <a:pt x="443138" y="736463"/>
                  </a:cubicBezTo>
                  <a:cubicBezTo>
                    <a:pt x="481925" y="735944"/>
                    <a:pt x="517931" y="716250"/>
                    <a:pt x="539264" y="683885"/>
                  </a:cubicBezTo>
                  <a:cubicBezTo>
                    <a:pt x="596369" y="674378"/>
                    <a:pt x="641291" y="620469"/>
                    <a:pt x="641291" y="556198"/>
                  </a:cubicBezTo>
                  <a:cubicBezTo>
                    <a:pt x="641300" y="548969"/>
                    <a:pt x="640727" y="541752"/>
                    <a:pt x="639578" y="534615"/>
                  </a:cubicBezTo>
                  <a:cubicBezTo>
                    <a:pt x="676115" y="506616"/>
                    <a:pt x="697366" y="463100"/>
                    <a:pt x="696968" y="417101"/>
                  </a:cubicBezTo>
                  <a:close/>
                </a:path>
              </a:pathLst>
            </a:custGeom>
            <a:solidFill>
              <a:srgbClr val="E8A326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5" name="Vrije vorm 64">
              <a:extLst>
                <a:ext uri="{FF2B5EF4-FFF2-40B4-BE49-F238E27FC236}">
                  <a16:creationId xmlns:a16="http://schemas.microsoft.com/office/drawing/2014/main" id="{22583976-DAFA-3E49-9435-64E74A2D5A85}"/>
                </a:ext>
              </a:extLst>
            </p:cNvPr>
            <p:cNvSpPr/>
            <p:nvPr/>
          </p:nvSpPr>
          <p:spPr>
            <a:xfrm>
              <a:off x="10436686" y="-1453435"/>
              <a:ext cx="15096" cy="15081"/>
            </a:xfrm>
            <a:custGeom>
              <a:avLst/>
              <a:gdLst>
                <a:gd name="connsiteX0" fmla="*/ 10469 w 21128"/>
                <a:gd name="connsiteY0" fmla="*/ 21107 h 21106"/>
                <a:gd name="connsiteX1" fmla="*/ 21128 w 21128"/>
                <a:gd name="connsiteY1" fmla="*/ 10649 h 21106"/>
                <a:gd name="connsiteX2" fmla="*/ 10660 w 21128"/>
                <a:gd name="connsiteY2" fmla="*/ 0 h 21106"/>
                <a:gd name="connsiteX3" fmla="*/ 0 w 21128"/>
                <a:gd name="connsiteY3" fmla="*/ 10458 h 21106"/>
                <a:gd name="connsiteX4" fmla="*/ 0 w 21128"/>
                <a:gd name="connsiteY4" fmla="*/ 10553 h 21106"/>
                <a:gd name="connsiteX5" fmla="*/ 10469 w 21128"/>
                <a:gd name="connsiteY5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28" h="21106">
                  <a:moveTo>
                    <a:pt x="10469" y="21107"/>
                  </a:moveTo>
                  <a:cubicBezTo>
                    <a:pt x="16304" y="21159"/>
                    <a:pt x="21076" y="16477"/>
                    <a:pt x="21128" y="10649"/>
                  </a:cubicBezTo>
                  <a:cubicBezTo>
                    <a:pt x="21181" y="4820"/>
                    <a:pt x="16494" y="53"/>
                    <a:pt x="10660" y="0"/>
                  </a:cubicBezTo>
                  <a:cubicBezTo>
                    <a:pt x="4825" y="-52"/>
                    <a:pt x="53" y="4630"/>
                    <a:pt x="0" y="10458"/>
                  </a:cubicBezTo>
                  <a:cubicBezTo>
                    <a:pt x="0" y="10490"/>
                    <a:pt x="0" y="10522"/>
                    <a:pt x="0" y="10553"/>
                  </a:cubicBezTo>
                  <a:cubicBezTo>
                    <a:pt x="0" y="16345"/>
                    <a:pt x="4672" y="21054"/>
                    <a:pt x="10469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6" name="Vrije vorm 65">
              <a:extLst>
                <a:ext uri="{FF2B5EF4-FFF2-40B4-BE49-F238E27FC236}">
                  <a16:creationId xmlns:a16="http://schemas.microsoft.com/office/drawing/2014/main" id="{29C5E208-5AB4-B046-893E-6A9D5A86A7F0}"/>
                </a:ext>
              </a:extLst>
            </p:cNvPr>
            <p:cNvSpPr/>
            <p:nvPr/>
          </p:nvSpPr>
          <p:spPr>
            <a:xfrm>
              <a:off x="10648790" y="-1543243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7" name="Vrije vorm 66">
              <a:extLst>
                <a:ext uri="{FF2B5EF4-FFF2-40B4-BE49-F238E27FC236}">
                  <a16:creationId xmlns:a16="http://schemas.microsoft.com/office/drawing/2014/main" id="{CB72C61B-9F2F-AA4E-A601-ACF6AAD09E36}"/>
                </a:ext>
              </a:extLst>
            </p:cNvPr>
            <p:cNvSpPr/>
            <p:nvPr/>
          </p:nvSpPr>
          <p:spPr>
            <a:xfrm>
              <a:off x="10781534" y="-1371779"/>
              <a:ext cx="15096" cy="15081"/>
            </a:xfrm>
            <a:custGeom>
              <a:avLst/>
              <a:gdLst>
                <a:gd name="connsiteX0" fmla="*/ 0 w 21128"/>
                <a:gd name="connsiteY0" fmla="*/ 10554 h 21106"/>
                <a:gd name="connsiteX1" fmla="*/ 10565 w 21128"/>
                <a:gd name="connsiteY1" fmla="*/ 21107 h 21106"/>
                <a:gd name="connsiteX2" fmla="*/ 21129 w 21128"/>
                <a:gd name="connsiteY2" fmla="*/ 10553 h 21106"/>
                <a:gd name="connsiteX3" fmla="*/ 10564 w 21128"/>
                <a:gd name="connsiteY3" fmla="*/ 0 h 21106"/>
                <a:gd name="connsiteX4" fmla="*/ 10469 w 21128"/>
                <a:gd name="connsiteY4" fmla="*/ 0 h 21106"/>
                <a:gd name="connsiteX5" fmla="*/ 0 w 21128"/>
                <a:gd name="connsiteY5" fmla="*/ 10554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28" h="21106">
                  <a:moveTo>
                    <a:pt x="0" y="10554"/>
                  </a:moveTo>
                  <a:cubicBezTo>
                    <a:pt x="0" y="16382"/>
                    <a:pt x="4730" y="21107"/>
                    <a:pt x="10565" y="21107"/>
                  </a:cubicBez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8" y="4725"/>
                    <a:pt x="16399" y="0"/>
                    <a:pt x="10564" y="0"/>
                  </a:cubicBezTo>
                  <a:cubicBezTo>
                    <a:pt x="10532" y="0"/>
                    <a:pt x="10501" y="0"/>
                    <a:pt x="10469" y="0"/>
                  </a:cubicBezTo>
                  <a:cubicBezTo>
                    <a:pt x="4672" y="53"/>
                    <a:pt x="0" y="4762"/>
                    <a:pt x="0" y="10554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8" name="Vrije vorm 67">
              <a:extLst>
                <a:ext uri="{FF2B5EF4-FFF2-40B4-BE49-F238E27FC236}">
                  <a16:creationId xmlns:a16="http://schemas.microsoft.com/office/drawing/2014/main" id="{A8B5873C-668F-1E41-B83E-93C1C42D9843}"/>
                </a:ext>
              </a:extLst>
            </p:cNvPr>
            <p:cNvSpPr/>
            <p:nvPr/>
          </p:nvSpPr>
          <p:spPr>
            <a:xfrm>
              <a:off x="10754400" y="-1487469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9" name="Vrije vorm 68">
              <a:extLst>
                <a:ext uri="{FF2B5EF4-FFF2-40B4-BE49-F238E27FC236}">
                  <a16:creationId xmlns:a16="http://schemas.microsoft.com/office/drawing/2014/main" id="{EAEF01EE-C320-4348-9658-C1DDC88895C1}"/>
                </a:ext>
              </a:extLst>
            </p:cNvPr>
            <p:cNvSpPr/>
            <p:nvPr/>
          </p:nvSpPr>
          <p:spPr>
            <a:xfrm>
              <a:off x="10719854" y="-1525785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0" name="Vrije vorm 69">
              <a:extLst>
                <a:ext uri="{FF2B5EF4-FFF2-40B4-BE49-F238E27FC236}">
                  <a16:creationId xmlns:a16="http://schemas.microsoft.com/office/drawing/2014/main" id="{5328C739-3622-B740-9497-E757C3948312}"/>
                </a:ext>
              </a:extLst>
            </p:cNvPr>
            <p:cNvSpPr/>
            <p:nvPr/>
          </p:nvSpPr>
          <p:spPr>
            <a:xfrm>
              <a:off x="10731619" y="-1537537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1" name="Vrije vorm 70">
              <a:extLst>
                <a:ext uri="{FF2B5EF4-FFF2-40B4-BE49-F238E27FC236}">
                  <a16:creationId xmlns:a16="http://schemas.microsoft.com/office/drawing/2014/main" id="{4617CE2F-3FBC-A541-B6EA-60B045226CBB}"/>
                </a:ext>
              </a:extLst>
            </p:cNvPr>
            <p:cNvSpPr/>
            <p:nvPr/>
          </p:nvSpPr>
          <p:spPr>
            <a:xfrm>
              <a:off x="10515571" y="-1512605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2" name="Vrije vorm 71">
              <a:extLst>
                <a:ext uri="{FF2B5EF4-FFF2-40B4-BE49-F238E27FC236}">
                  <a16:creationId xmlns:a16="http://schemas.microsoft.com/office/drawing/2014/main" id="{7910B3BD-4750-D843-9B9E-7B934F358083}"/>
                </a:ext>
              </a:extLst>
            </p:cNvPr>
            <p:cNvSpPr/>
            <p:nvPr/>
          </p:nvSpPr>
          <p:spPr>
            <a:xfrm>
              <a:off x="10533116" y="-1504249"/>
              <a:ext cx="15096" cy="15081"/>
            </a:xfrm>
            <a:custGeom>
              <a:avLst/>
              <a:gdLst>
                <a:gd name="connsiteX0" fmla="*/ 21129 w 21128"/>
                <a:gd name="connsiteY0" fmla="*/ 10553 h 21106"/>
                <a:gd name="connsiteX1" fmla="*/ 10564 w 21128"/>
                <a:gd name="connsiteY1" fmla="*/ 21107 h 21106"/>
                <a:gd name="connsiteX2" fmla="*/ 0 w 21128"/>
                <a:gd name="connsiteY2" fmla="*/ 10553 h 21106"/>
                <a:gd name="connsiteX3" fmla="*/ 10564 w 21128"/>
                <a:gd name="connsiteY3" fmla="*/ 0 h 21106"/>
                <a:gd name="connsiteX4" fmla="*/ 21129 w 21128"/>
                <a:gd name="connsiteY4" fmla="*/ 10553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21129" y="10553"/>
                  </a:moveTo>
                  <a:cubicBezTo>
                    <a:pt x="21129" y="16382"/>
                    <a:pt x="16399" y="21107"/>
                    <a:pt x="10564" y="21107"/>
                  </a:cubicBezTo>
                  <a:cubicBezTo>
                    <a:pt x="4730" y="21107"/>
                    <a:pt x="0" y="16382"/>
                    <a:pt x="0" y="10553"/>
                  </a:cubicBezTo>
                  <a:cubicBezTo>
                    <a:pt x="0" y="4725"/>
                    <a:pt x="4730" y="0"/>
                    <a:pt x="10564" y="0"/>
                  </a:cubicBezTo>
                  <a:cubicBezTo>
                    <a:pt x="16399" y="0"/>
                    <a:pt x="21129" y="4725"/>
                    <a:pt x="21129" y="10553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3" name="Vrije vorm 72">
              <a:extLst>
                <a:ext uri="{FF2B5EF4-FFF2-40B4-BE49-F238E27FC236}">
                  <a16:creationId xmlns:a16="http://schemas.microsoft.com/office/drawing/2014/main" id="{43B72EDD-BD62-CB45-9BE0-B8453CD4DD85}"/>
                </a:ext>
              </a:extLst>
            </p:cNvPr>
            <p:cNvSpPr/>
            <p:nvPr/>
          </p:nvSpPr>
          <p:spPr>
            <a:xfrm>
              <a:off x="10704077" y="-1312948"/>
              <a:ext cx="15096" cy="15081"/>
            </a:xfrm>
            <a:custGeom>
              <a:avLst/>
              <a:gdLst>
                <a:gd name="connsiteX0" fmla="*/ 21129 w 21128"/>
                <a:gd name="connsiteY0" fmla="*/ 10553 h 21106"/>
                <a:gd name="connsiteX1" fmla="*/ 10564 w 21128"/>
                <a:gd name="connsiteY1" fmla="*/ 0 h 21106"/>
                <a:gd name="connsiteX2" fmla="*/ 0 w 21128"/>
                <a:gd name="connsiteY2" fmla="*/ 10553 h 21106"/>
                <a:gd name="connsiteX3" fmla="*/ 10564 w 21128"/>
                <a:gd name="connsiteY3" fmla="*/ 21107 h 21106"/>
                <a:gd name="connsiteX4" fmla="*/ 21129 w 21128"/>
                <a:gd name="connsiteY4" fmla="*/ 10553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21129" y="10553"/>
                  </a:move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ubicBezTo>
                    <a:pt x="16399" y="21107"/>
                    <a:pt x="21129" y="16382"/>
                    <a:pt x="21129" y="10553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4" name="Vrije vorm 73">
              <a:extLst>
                <a:ext uri="{FF2B5EF4-FFF2-40B4-BE49-F238E27FC236}">
                  <a16:creationId xmlns:a16="http://schemas.microsoft.com/office/drawing/2014/main" id="{86127CFF-BBFD-AA46-9B80-42CD9EFF3F1B}"/>
                </a:ext>
              </a:extLst>
            </p:cNvPr>
            <p:cNvSpPr/>
            <p:nvPr/>
          </p:nvSpPr>
          <p:spPr>
            <a:xfrm>
              <a:off x="10412961" y="-1568515"/>
              <a:ext cx="409873" cy="550612"/>
            </a:xfrm>
            <a:custGeom>
              <a:avLst/>
              <a:gdLst>
                <a:gd name="connsiteX0" fmla="*/ 571228 w 573638"/>
                <a:gd name="connsiteY0" fmla="*/ 230370 h 770609"/>
                <a:gd name="connsiteX1" fmla="*/ 571228 w 573638"/>
                <a:gd name="connsiteY1" fmla="*/ 230370 h 770609"/>
                <a:gd name="connsiteX2" fmla="*/ 558979 w 573638"/>
                <a:gd name="connsiteY2" fmla="*/ 230341 h 770609"/>
                <a:gd name="connsiteX3" fmla="*/ 558950 w 573638"/>
                <a:gd name="connsiteY3" fmla="*/ 230370 h 770609"/>
                <a:gd name="connsiteX4" fmla="*/ 538868 w 573638"/>
                <a:gd name="connsiteY4" fmla="*/ 250432 h 770609"/>
                <a:gd name="connsiteX5" fmla="*/ 528494 w 573638"/>
                <a:gd name="connsiteY5" fmla="*/ 240163 h 770609"/>
                <a:gd name="connsiteX6" fmla="*/ 544388 w 573638"/>
                <a:gd name="connsiteY6" fmla="*/ 224190 h 770609"/>
                <a:gd name="connsiteX7" fmla="*/ 546863 w 573638"/>
                <a:gd name="connsiteY7" fmla="*/ 218010 h 770609"/>
                <a:gd name="connsiteX8" fmla="*/ 546863 w 573638"/>
                <a:gd name="connsiteY8" fmla="*/ 203749 h 770609"/>
                <a:gd name="connsiteX9" fmla="*/ 544388 w 573638"/>
                <a:gd name="connsiteY9" fmla="*/ 197664 h 770609"/>
                <a:gd name="connsiteX10" fmla="*/ 534205 w 573638"/>
                <a:gd name="connsiteY10" fmla="*/ 187491 h 770609"/>
                <a:gd name="connsiteX11" fmla="*/ 528113 w 573638"/>
                <a:gd name="connsiteY11" fmla="*/ 184924 h 770609"/>
                <a:gd name="connsiteX12" fmla="*/ 528113 w 573638"/>
                <a:gd name="connsiteY12" fmla="*/ 184924 h 770609"/>
                <a:gd name="connsiteX13" fmla="*/ 519327 w 573638"/>
                <a:gd name="connsiteY13" fmla="*/ 193449 h 770609"/>
                <a:gd name="connsiteX14" fmla="*/ 521927 w 573638"/>
                <a:gd name="connsiteY14" fmla="*/ 199756 h 770609"/>
                <a:gd name="connsiteX15" fmla="*/ 529541 w 573638"/>
                <a:gd name="connsiteY15" fmla="*/ 207362 h 770609"/>
                <a:gd name="connsiteX16" fmla="*/ 529541 w 573638"/>
                <a:gd name="connsiteY16" fmla="*/ 214683 h 770609"/>
                <a:gd name="connsiteX17" fmla="*/ 496420 w 573638"/>
                <a:gd name="connsiteY17" fmla="*/ 247769 h 770609"/>
                <a:gd name="connsiteX18" fmla="*/ 496420 w 573638"/>
                <a:gd name="connsiteY18" fmla="*/ 191864 h 770609"/>
                <a:gd name="connsiteX19" fmla="*/ 516788 w 573638"/>
                <a:gd name="connsiteY19" fmla="*/ 171518 h 770609"/>
                <a:gd name="connsiteX20" fmla="*/ 519358 w 573638"/>
                <a:gd name="connsiteY20" fmla="*/ 165338 h 770609"/>
                <a:gd name="connsiteX21" fmla="*/ 519357 w 573638"/>
                <a:gd name="connsiteY21" fmla="*/ 145657 h 770609"/>
                <a:gd name="connsiteX22" fmla="*/ 509737 w 573638"/>
                <a:gd name="connsiteY22" fmla="*/ 137868 h 770609"/>
                <a:gd name="connsiteX23" fmla="*/ 501940 w 573638"/>
                <a:gd name="connsiteY23" fmla="*/ 145657 h 770609"/>
                <a:gd name="connsiteX24" fmla="*/ 501940 w 573638"/>
                <a:gd name="connsiteY24" fmla="*/ 161820 h 770609"/>
                <a:gd name="connsiteX25" fmla="*/ 496516 w 573638"/>
                <a:gd name="connsiteY25" fmla="*/ 167240 h 770609"/>
                <a:gd name="connsiteX26" fmla="*/ 496516 w 573638"/>
                <a:gd name="connsiteY26" fmla="*/ 148795 h 770609"/>
                <a:gd name="connsiteX27" fmla="*/ 486895 w 573638"/>
                <a:gd name="connsiteY27" fmla="*/ 141006 h 770609"/>
                <a:gd name="connsiteX28" fmla="*/ 479099 w 573638"/>
                <a:gd name="connsiteY28" fmla="*/ 148795 h 770609"/>
                <a:gd name="connsiteX29" fmla="*/ 479099 w 573638"/>
                <a:gd name="connsiteY29" fmla="*/ 157637 h 770609"/>
                <a:gd name="connsiteX30" fmla="*/ 470247 w 573638"/>
                <a:gd name="connsiteY30" fmla="*/ 148890 h 770609"/>
                <a:gd name="connsiteX31" fmla="*/ 470247 w 573638"/>
                <a:gd name="connsiteY31" fmla="*/ 115803 h 770609"/>
                <a:gd name="connsiteX32" fmla="*/ 461586 w 573638"/>
                <a:gd name="connsiteY32" fmla="*/ 107151 h 770609"/>
                <a:gd name="connsiteX33" fmla="*/ 452926 w 573638"/>
                <a:gd name="connsiteY33" fmla="*/ 115803 h 770609"/>
                <a:gd name="connsiteX34" fmla="*/ 452926 w 573638"/>
                <a:gd name="connsiteY34" fmla="*/ 152408 h 770609"/>
                <a:gd name="connsiteX35" fmla="*/ 455495 w 573638"/>
                <a:gd name="connsiteY35" fmla="*/ 158588 h 770609"/>
                <a:gd name="connsiteX36" fmla="*/ 479003 w 573638"/>
                <a:gd name="connsiteY36" fmla="*/ 182167 h 770609"/>
                <a:gd name="connsiteX37" fmla="*/ 479003 w 573638"/>
                <a:gd name="connsiteY37" fmla="*/ 264978 h 770609"/>
                <a:gd name="connsiteX38" fmla="*/ 457208 w 573638"/>
                <a:gd name="connsiteY38" fmla="*/ 286846 h 770609"/>
                <a:gd name="connsiteX39" fmla="*/ 457208 w 573638"/>
                <a:gd name="connsiteY39" fmla="*/ 217155 h 770609"/>
                <a:gd name="connsiteX40" fmla="*/ 447588 w 573638"/>
                <a:gd name="connsiteY40" fmla="*/ 209366 h 770609"/>
                <a:gd name="connsiteX41" fmla="*/ 439791 w 573638"/>
                <a:gd name="connsiteY41" fmla="*/ 217155 h 770609"/>
                <a:gd name="connsiteX42" fmla="*/ 439791 w 573638"/>
                <a:gd name="connsiteY42" fmla="*/ 245678 h 770609"/>
                <a:gd name="connsiteX43" fmla="*/ 410192 w 573638"/>
                <a:gd name="connsiteY43" fmla="*/ 216109 h 770609"/>
                <a:gd name="connsiteX44" fmla="*/ 428085 w 573638"/>
                <a:gd name="connsiteY44" fmla="*/ 198139 h 770609"/>
                <a:gd name="connsiteX45" fmla="*/ 430655 w 573638"/>
                <a:gd name="connsiteY45" fmla="*/ 192055 h 770609"/>
                <a:gd name="connsiteX46" fmla="*/ 430655 w 573638"/>
                <a:gd name="connsiteY46" fmla="*/ 139287 h 770609"/>
                <a:gd name="connsiteX47" fmla="*/ 421994 w 573638"/>
                <a:gd name="connsiteY47" fmla="*/ 130635 h 770609"/>
                <a:gd name="connsiteX48" fmla="*/ 413333 w 573638"/>
                <a:gd name="connsiteY48" fmla="*/ 139287 h 770609"/>
                <a:gd name="connsiteX49" fmla="*/ 413333 w 573638"/>
                <a:gd name="connsiteY49" fmla="*/ 188442 h 770609"/>
                <a:gd name="connsiteX50" fmla="*/ 390491 w 573638"/>
                <a:gd name="connsiteY50" fmla="*/ 211165 h 770609"/>
                <a:gd name="connsiteX51" fmla="*/ 389825 w 573638"/>
                <a:gd name="connsiteY51" fmla="*/ 212211 h 770609"/>
                <a:gd name="connsiteX52" fmla="*/ 378975 w 573638"/>
                <a:gd name="connsiteY52" fmla="*/ 223145 h 770609"/>
                <a:gd name="connsiteX53" fmla="*/ 378946 w 573638"/>
                <a:gd name="connsiteY53" fmla="*/ 235380 h 770609"/>
                <a:gd name="connsiteX54" fmla="*/ 378975 w 573638"/>
                <a:gd name="connsiteY54" fmla="*/ 235409 h 770609"/>
                <a:gd name="connsiteX55" fmla="*/ 391252 w 573638"/>
                <a:gd name="connsiteY55" fmla="*/ 235409 h 770609"/>
                <a:gd name="connsiteX56" fmla="*/ 398105 w 573638"/>
                <a:gd name="connsiteY56" fmla="*/ 228564 h 770609"/>
                <a:gd name="connsiteX57" fmla="*/ 439791 w 573638"/>
                <a:gd name="connsiteY57" fmla="*/ 270207 h 770609"/>
                <a:gd name="connsiteX58" fmla="*/ 397724 w 573638"/>
                <a:gd name="connsiteY58" fmla="*/ 312231 h 770609"/>
                <a:gd name="connsiteX59" fmla="*/ 388207 w 573638"/>
                <a:gd name="connsiteY59" fmla="*/ 302724 h 770609"/>
                <a:gd name="connsiteX60" fmla="*/ 375929 w 573638"/>
                <a:gd name="connsiteY60" fmla="*/ 302724 h 770609"/>
                <a:gd name="connsiteX61" fmla="*/ 375929 w 573638"/>
                <a:gd name="connsiteY61" fmla="*/ 314988 h 770609"/>
                <a:gd name="connsiteX62" fmla="*/ 391443 w 573638"/>
                <a:gd name="connsiteY62" fmla="*/ 330581 h 770609"/>
                <a:gd name="connsiteX63" fmla="*/ 403720 w 573638"/>
                <a:gd name="connsiteY63" fmla="*/ 330581 h 770609"/>
                <a:gd name="connsiteX64" fmla="*/ 407813 w 573638"/>
                <a:gd name="connsiteY64" fmla="*/ 326493 h 770609"/>
                <a:gd name="connsiteX65" fmla="*/ 413428 w 573638"/>
                <a:gd name="connsiteY65" fmla="*/ 332197 h 770609"/>
                <a:gd name="connsiteX66" fmla="*/ 413428 w 573638"/>
                <a:gd name="connsiteY66" fmla="*/ 339518 h 770609"/>
                <a:gd name="connsiteX67" fmla="*/ 423048 w 573638"/>
                <a:gd name="connsiteY67" fmla="*/ 347307 h 770609"/>
                <a:gd name="connsiteX68" fmla="*/ 430845 w 573638"/>
                <a:gd name="connsiteY68" fmla="*/ 339518 h 770609"/>
                <a:gd name="connsiteX69" fmla="*/ 430845 w 573638"/>
                <a:gd name="connsiteY69" fmla="*/ 328775 h 770609"/>
                <a:gd name="connsiteX70" fmla="*/ 428275 w 573638"/>
                <a:gd name="connsiteY70" fmla="*/ 322595 h 770609"/>
                <a:gd name="connsiteX71" fmla="*/ 420090 w 573638"/>
                <a:gd name="connsiteY71" fmla="*/ 314418 h 770609"/>
                <a:gd name="connsiteX72" fmla="*/ 439696 w 573638"/>
                <a:gd name="connsiteY72" fmla="*/ 294832 h 770609"/>
                <a:gd name="connsiteX73" fmla="*/ 439696 w 573638"/>
                <a:gd name="connsiteY73" fmla="*/ 370133 h 770609"/>
                <a:gd name="connsiteX74" fmla="*/ 411144 w 573638"/>
                <a:gd name="connsiteY74" fmla="*/ 398656 h 770609"/>
                <a:gd name="connsiteX75" fmla="*/ 390015 w 573638"/>
                <a:gd name="connsiteY75" fmla="*/ 398656 h 770609"/>
                <a:gd name="connsiteX76" fmla="*/ 397344 w 573638"/>
                <a:gd name="connsiteY76" fmla="*/ 391335 h 770609"/>
                <a:gd name="connsiteX77" fmla="*/ 397373 w 573638"/>
                <a:gd name="connsiteY77" fmla="*/ 379099 h 770609"/>
                <a:gd name="connsiteX78" fmla="*/ 397344 w 573638"/>
                <a:gd name="connsiteY78" fmla="*/ 379070 h 770609"/>
                <a:gd name="connsiteX79" fmla="*/ 353944 w 573638"/>
                <a:gd name="connsiteY79" fmla="*/ 335715 h 770609"/>
                <a:gd name="connsiteX80" fmla="*/ 353944 w 573638"/>
                <a:gd name="connsiteY80" fmla="*/ 302629 h 770609"/>
                <a:gd name="connsiteX81" fmla="*/ 400580 w 573638"/>
                <a:gd name="connsiteY81" fmla="*/ 256136 h 770609"/>
                <a:gd name="connsiteX82" fmla="*/ 400385 w 573638"/>
                <a:gd name="connsiteY82" fmla="*/ 243767 h 770609"/>
                <a:gd name="connsiteX83" fmla="*/ 394488 w 573638"/>
                <a:gd name="connsiteY83" fmla="*/ 241304 h 770609"/>
                <a:gd name="connsiteX84" fmla="*/ 394488 w 573638"/>
                <a:gd name="connsiteY84" fmla="*/ 241304 h 770609"/>
                <a:gd name="connsiteX85" fmla="*/ 388302 w 573638"/>
                <a:gd name="connsiteY85" fmla="*/ 243871 h 770609"/>
                <a:gd name="connsiteX86" fmla="*/ 354039 w 573638"/>
                <a:gd name="connsiteY86" fmla="*/ 278099 h 770609"/>
                <a:gd name="connsiteX87" fmla="*/ 354039 w 573638"/>
                <a:gd name="connsiteY87" fmla="*/ 260985 h 770609"/>
                <a:gd name="connsiteX88" fmla="*/ 344419 w 573638"/>
                <a:gd name="connsiteY88" fmla="*/ 253196 h 770609"/>
                <a:gd name="connsiteX89" fmla="*/ 336622 w 573638"/>
                <a:gd name="connsiteY89" fmla="*/ 260985 h 770609"/>
                <a:gd name="connsiteX90" fmla="*/ 336622 w 573638"/>
                <a:gd name="connsiteY90" fmla="*/ 310235 h 770609"/>
                <a:gd name="connsiteX91" fmla="*/ 329199 w 573638"/>
                <a:gd name="connsiteY91" fmla="*/ 302724 h 770609"/>
                <a:gd name="connsiteX92" fmla="*/ 329199 w 573638"/>
                <a:gd name="connsiteY92" fmla="*/ 283708 h 770609"/>
                <a:gd name="connsiteX93" fmla="*/ 321402 w 573638"/>
                <a:gd name="connsiteY93" fmla="*/ 274098 h 770609"/>
                <a:gd name="connsiteX94" fmla="*/ 311782 w 573638"/>
                <a:gd name="connsiteY94" fmla="*/ 281887 h 770609"/>
                <a:gd name="connsiteX95" fmla="*/ 311782 w 573638"/>
                <a:gd name="connsiteY95" fmla="*/ 283708 h 770609"/>
                <a:gd name="connsiteX96" fmla="*/ 311782 w 573638"/>
                <a:gd name="connsiteY96" fmla="*/ 305956 h 770609"/>
                <a:gd name="connsiteX97" fmla="*/ 314351 w 573638"/>
                <a:gd name="connsiteY97" fmla="*/ 312136 h 770609"/>
                <a:gd name="connsiteX98" fmla="*/ 336622 w 573638"/>
                <a:gd name="connsiteY98" fmla="*/ 334384 h 770609"/>
                <a:gd name="connsiteX99" fmla="*/ 336622 w 573638"/>
                <a:gd name="connsiteY99" fmla="*/ 338758 h 770609"/>
                <a:gd name="connsiteX100" fmla="*/ 339192 w 573638"/>
                <a:gd name="connsiteY100" fmla="*/ 344938 h 770609"/>
                <a:gd name="connsiteX101" fmla="*/ 353087 w 573638"/>
                <a:gd name="connsiteY101" fmla="*/ 358724 h 770609"/>
                <a:gd name="connsiteX102" fmla="*/ 323678 w 573638"/>
                <a:gd name="connsiteY102" fmla="*/ 388102 h 770609"/>
                <a:gd name="connsiteX103" fmla="*/ 323649 w 573638"/>
                <a:gd name="connsiteY103" fmla="*/ 400338 h 770609"/>
                <a:gd name="connsiteX104" fmla="*/ 323678 w 573638"/>
                <a:gd name="connsiteY104" fmla="*/ 400367 h 770609"/>
                <a:gd name="connsiteX105" fmla="*/ 335956 w 573638"/>
                <a:gd name="connsiteY105" fmla="*/ 400367 h 770609"/>
                <a:gd name="connsiteX106" fmla="*/ 365365 w 573638"/>
                <a:gd name="connsiteY106" fmla="*/ 370989 h 770609"/>
                <a:gd name="connsiteX107" fmla="*/ 378975 w 573638"/>
                <a:gd name="connsiteY107" fmla="*/ 384680 h 770609"/>
                <a:gd name="connsiteX108" fmla="*/ 299314 w 573638"/>
                <a:gd name="connsiteY108" fmla="*/ 465114 h 770609"/>
                <a:gd name="connsiteX109" fmla="*/ 299314 w 573638"/>
                <a:gd name="connsiteY109" fmla="*/ 276007 h 770609"/>
                <a:gd name="connsiteX110" fmla="*/ 403340 w 573638"/>
                <a:gd name="connsiteY110" fmla="*/ 172088 h 770609"/>
                <a:gd name="connsiteX111" fmla="*/ 405909 w 573638"/>
                <a:gd name="connsiteY111" fmla="*/ 165908 h 770609"/>
                <a:gd name="connsiteX112" fmla="*/ 405909 w 573638"/>
                <a:gd name="connsiteY112" fmla="*/ 118370 h 770609"/>
                <a:gd name="connsiteX113" fmla="*/ 430845 w 573638"/>
                <a:gd name="connsiteY113" fmla="*/ 93365 h 770609"/>
                <a:gd name="connsiteX114" fmla="*/ 430874 w 573638"/>
                <a:gd name="connsiteY114" fmla="*/ 81129 h 770609"/>
                <a:gd name="connsiteX115" fmla="*/ 430845 w 573638"/>
                <a:gd name="connsiteY115" fmla="*/ 81100 h 770609"/>
                <a:gd name="connsiteX116" fmla="*/ 424754 w 573638"/>
                <a:gd name="connsiteY116" fmla="*/ 78533 h 770609"/>
                <a:gd name="connsiteX117" fmla="*/ 424754 w 573638"/>
                <a:gd name="connsiteY117" fmla="*/ 78533 h 770609"/>
                <a:gd name="connsiteX118" fmla="*/ 418568 w 573638"/>
                <a:gd name="connsiteY118" fmla="*/ 81100 h 770609"/>
                <a:gd name="connsiteX119" fmla="*/ 405909 w 573638"/>
                <a:gd name="connsiteY119" fmla="*/ 93745 h 770609"/>
                <a:gd name="connsiteX120" fmla="*/ 405909 w 573638"/>
                <a:gd name="connsiteY120" fmla="*/ 68930 h 770609"/>
                <a:gd name="connsiteX121" fmla="*/ 403340 w 573638"/>
                <a:gd name="connsiteY121" fmla="*/ 62846 h 770609"/>
                <a:gd name="connsiteX122" fmla="*/ 382687 w 573638"/>
                <a:gd name="connsiteY122" fmla="*/ 42119 h 770609"/>
                <a:gd name="connsiteX123" fmla="*/ 376500 w 573638"/>
                <a:gd name="connsiteY123" fmla="*/ 39647 h 770609"/>
                <a:gd name="connsiteX124" fmla="*/ 376500 w 573638"/>
                <a:gd name="connsiteY124" fmla="*/ 39647 h 770609"/>
                <a:gd name="connsiteX125" fmla="*/ 367810 w 573638"/>
                <a:gd name="connsiteY125" fmla="*/ 48269 h 770609"/>
                <a:gd name="connsiteX126" fmla="*/ 370409 w 573638"/>
                <a:gd name="connsiteY126" fmla="*/ 54479 h 770609"/>
                <a:gd name="connsiteX127" fmla="*/ 388492 w 573638"/>
                <a:gd name="connsiteY127" fmla="*/ 72543 h 770609"/>
                <a:gd name="connsiteX128" fmla="*/ 388492 w 573638"/>
                <a:gd name="connsiteY128" fmla="*/ 162296 h 770609"/>
                <a:gd name="connsiteX129" fmla="*/ 343855 w 573638"/>
                <a:gd name="connsiteY129" fmla="*/ 206982 h 770609"/>
                <a:gd name="connsiteX130" fmla="*/ 343855 w 573638"/>
                <a:gd name="connsiteY130" fmla="*/ 161155 h 770609"/>
                <a:gd name="connsiteX131" fmla="*/ 379832 w 573638"/>
                <a:gd name="connsiteY131" fmla="*/ 125216 h 770609"/>
                <a:gd name="connsiteX132" fmla="*/ 382401 w 573638"/>
                <a:gd name="connsiteY132" fmla="*/ 119131 h 770609"/>
                <a:gd name="connsiteX133" fmla="*/ 382401 w 573638"/>
                <a:gd name="connsiteY133" fmla="*/ 96788 h 770609"/>
                <a:gd name="connsiteX134" fmla="*/ 372781 w 573638"/>
                <a:gd name="connsiteY134" fmla="*/ 88999 h 770609"/>
                <a:gd name="connsiteX135" fmla="*/ 364984 w 573638"/>
                <a:gd name="connsiteY135" fmla="*/ 96788 h 770609"/>
                <a:gd name="connsiteX136" fmla="*/ 364984 w 573638"/>
                <a:gd name="connsiteY136" fmla="*/ 115803 h 770609"/>
                <a:gd name="connsiteX137" fmla="*/ 349851 w 573638"/>
                <a:gd name="connsiteY137" fmla="*/ 130920 h 770609"/>
                <a:gd name="connsiteX138" fmla="*/ 349851 w 573638"/>
                <a:gd name="connsiteY138" fmla="*/ 70452 h 770609"/>
                <a:gd name="connsiteX139" fmla="*/ 340231 w 573638"/>
                <a:gd name="connsiteY139" fmla="*/ 62663 h 770609"/>
                <a:gd name="connsiteX140" fmla="*/ 332434 w 573638"/>
                <a:gd name="connsiteY140" fmla="*/ 70452 h 770609"/>
                <a:gd name="connsiteX141" fmla="*/ 332434 w 573638"/>
                <a:gd name="connsiteY141" fmla="*/ 148129 h 770609"/>
                <a:gd name="connsiteX142" fmla="*/ 329008 w 573638"/>
                <a:gd name="connsiteY142" fmla="*/ 151552 h 770609"/>
                <a:gd name="connsiteX143" fmla="*/ 326438 w 573638"/>
                <a:gd name="connsiteY143" fmla="*/ 157732 h 770609"/>
                <a:gd name="connsiteX144" fmla="*/ 326439 w 573638"/>
                <a:gd name="connsiteY144" fmla="*/ 224285 h 770609"/>
                <a:gd name="connsiteX145" fmla="*/ 299314 w 573638"/>
                <a:gd name="connsiteY145" fmla="*/ 251477 h 770609"/>
                <a:gd name="connsiteX146" fmla="*/ 299314 w 573638"/>
                <a:gd name="connsiteY146" fmla="*/ 84143 h 770609"/>
                <a:gd name="connsiteX147" fmla="*/ 299314 w 573638"/>
                <a:gd name="connsiteY147" fmla="*/ 83097 h 770609"/>
                <a:gd name="connsiteX148" fmla="*/ 319015 w 573638"/>
                <a:gd name="connsiteY148" fmla="*/ 62560 h 770609"/>
                <a:gd name="connsiteX149" fmla="*/ 321585 w 573638"/>
                <a:gd name="connsiteY149" fmla="*/ 56380 h 770609"/>
                <a:gd name="connsiteX150" fmla="*/ 319015 w 573638"/>
                <a:gd name="connsiteY150" fmla="*/ 50200 h 770609"/>
                <a:gd name="connsiteX151" fmla="*/ 312924 w 573638"/>
                <a:gd name="connsiteY151" fmla="*/ 47728 h 770609"/>
                <a:gd name="connsiteX152" fmla="*/ 312924 w 573638"/>
                <a:gd name="connsiteY152" fmla="*/ 47728 h 770609"/>
                <a:gd name="connsiteX153" fmla="*/ 306737 w 573638"/>
                <a:gd name="connsiteY153" fmla="*/ 50200 h 770609"/>
                <a:gd name="connsiteX154" fmla="*/ 288749 w 573638"/>
                <a:gd name="connsiteY154" fmla="*/ 68170 h 770609"/>
                <a:gd name="connsiteX155" fmla="*/ 237736 w 573638"/>
                <a:gd name="connsiteY155" fmla="*/ 17209 h 770609"/>
                <a:gd name="connsiteX156" fmla="*/ 221175 w 573638"/>
                <a:gd name="connsiteY156" fmla="*/ 15593 h 770609"/>
                <a:gd name="connsiteX157" fmla="*/ 222698 w 573638"/>
                <a:gd name="connsiteY157" fmla="*/ 10553 h 770609"/>
                <a:gd name="connsiteX158" fmla="*/ 212134 w 573638"/>
                <a:gd name="connsiteY158" fmla="*/ 0 h 770609"/>
                <a:gd name="connsiteX159" fmla="*/ 201569 w 573638"/>
                <a:gd name="connsiteY159" fmla="*/ 10553 h 770609"/>
                <a:gd name="connsiteX160" fmla="*/ 212134 w 573638"/>
                <a:gd name="connsiteY160" fmla="*/ 21107 h 770609"/>
                <a:gd name="connsiteX161" fmla="*/ 217083 w 573638"/>
                <a:gd name="connsiteY161" fmla="*/ 19681 h 770609"/>
                <a:gd name="connsiteX162" fmla="*/ 218796 w 573638"/>
                <a:gd name="connsiteY162" fmla="*/ 36129 h 770609"/>
                <a:gd name="connsiteX163" fmla="*/ 271903 w 573638"/>
                <a:gd name="connsiteY163" fmla="*/ 89372 h 770609"/>
                <a:gd name="connsiteX164" fmla="*/ 271903 w 573638"/>
                <a:gd name="connsiteY164" fmla="*/ 132917 h 770609"/>
                <a:gd name="connsiteX165" fmla="*/ 235547 w 573638"/>
                <a:gd name="connsiteY165" fmla="*/ 96598 h 770609"/>
                <a:gd name="connsiteX166" fmla="*/ 235547 w 573638"/>
                <a:gd name="connsiteY166" fmla="*/ 64272 h 770609"/>
                <a:gd name="connsiteX167" fmla="*/ 227750 w 573638"/>
                <a:gd name="connsiteY167" fmla="*/ 54661 h 770609"/>
                <a:gd name="connsiteX168" fmla="*/ 218130 w 573638"/>
                <a:gd name="connsiteY168" fmla="*/ 62450 h 770609"/>
                <a:gd name="connsiteX169" fmla="*/ 218130 w 573638"/>
                <a:gd name="connsiteY169" fmla="*/ 64272 h 770609"/>
                <a:gd name="connsiteX170" fmla="*/ 218130 w 573638"/>
                <a:gd name="connsiteY170" fmla="*/ 91464 h 770609"/>
                <a:gd name="connsiteX171" fmla="*/ 201474 w 573638"/>
                <a:gd name="connsiteY171" fmla="*/ 91464 h 770609"/>
                <a:gd name="connsiteX172" fmla="*/ 193677 w 573638"/>
                <a:gd name="connsiteY172" fmla="*/ 101074 h 770609"/>
                <a:gd name="connsiteX173" fmla="*/ 201474 w 573638"/>
                <a:gd name="connsiteY173" fmla="*/ 108863 h 770609"/>
                <a:gd name="connsiteX174" fmla="*/ 223174 w 573638"/>
                <a:gd name="connsiteY174" fmla="*/ 108863 h 770609"/>
                <a:gd name="connsiteX175" fmla="*/ 271903 w 573638"/>
                <a:gd name="connsiteY175" fmla="*/ 157637 h 770609"/>
                <a:gd name="connsiteX176" fmla="*/ 271903 w 573638"/>
                <a:gd name="connsiteY176" fmla="*/ 209453 h 770609"/>
                <a:gd name="connsiteX177" fmla="*/ 234500 w 573638"/>
                <a:gd name="connsiteY177" fmla="*/ 172088 h 770609"/>
                <a:gd name="connsiteX178" fmla="*/ 228409 w 573638"/>
                <a:gd name="connsiteY178" fmla="*/ 169521 h 770609"/>
                <a:gd name="connsiteX179" fmla="*/ 203092 w 573638"/>
                <a:gd name="connsiteY179" fmla="*/ 169521 h 770609"/>
                <a:gd name="connsiteX180" fmla="*/ 162548 w 573638"/>
                <a:gd name="connsiteY180" fmla="*/ 129114 h 770609"/>
                <a:gd name="connsiteX181" fmla="*/ 162548 w 573638"/>
                <a:gd name="connsiteY181" fmla="*/ 111049 h 770609"/>
                <a:gd name="connsiteX182" fmla="*/ 153887 w 573638"/>
                <a:gd name="connsiteY182" fmla="*/ 102397 h 770609"/>
                <a:gd name="connsiteX183" fmla="*/ 145226 w 573638"/>
                <a:gd name="connsiteY183" fmla="*/ 111049 h 770609"/>
                <a:gd name="connsiteX184" fmla="*/ 145226 w 573638"/>
                <a:gd name="connsiteY184" fmla="*/ 132822 h 770609"/>
                <a:gd name="connsiteX185" fmla="*/ 147701 w 573638"/>
                <a:gd name="connsiteY185" fmla="*/ 139002 h 770609"/>
                <a:gd name="connsiteX186" fmla="*/ 193384 w 573638"/>
                <a:gd name="connsiteY186" fmla="*/ 184543 h 770609"/>
                <a:gd name="connsiteX187" fmla="*/ 199476 w 573638"/>
                <a:gd name="connsiteY187" fmla="*/ 187111 h 770609"/>
                <a:gd name="connsiteX188" fmla="*/ 224792 w 573638"/>
                <a:gd name="connsiteY188" fmla="*/ 187111 h 770609"/>
                <a:gd name="connsiteX189" fmla="*/ 272379 w 573638"/>
                <a:gd name="connsiteY189" fmla="*/ 234649 h 770609"/>
                <a:gd name="connsiteX190" fmla="*/ 272379 w 573638"/>
                <a:gd name="connsiteY190" fmla="*/ 366805 h 770609"/>
                <a:gd name="connsiteX191" fmla="*/ 251726 w 573638"/>
                <a:gd name="connsiteY191" fmla="*/ 346364 h 770609"/>
                <a:gd name="connsiteX192" fmla="*/ 261244 w 573638"/>
                <a:gd name="connsiteY192" fmla="*/ 336856 h 770609"/>
                <a:gd name="connsiteX193" fmla="*/ 260097 w 573638"/>
                <a:gd name="connsiteY193" fmla="*/ 324539 h 770609"/>
                <a:gd name="connsiteX194" fmla="*/ 248966 w 573638"/>
                <a:gd name="connsiteY194" fmla="*/ 324496 h 770609"/>
                <a:gd name="connsiteX195" fmla="*/ 247444 w 573638"/>
                <a:gd name="connsiteY195" fmla="*/ 326112 h 770609"/>
                <a:gd name="connsiteX196" fmla="*/ 236118 w 573638"/>
                <a:gd name="connsiteY196" fmla="*/ 314798 h 770609"/>
                <a:gd name="connsiteX197" fmla="*/ 223840 w 573638"/>
                <a:gd name="connsiteY197" fmla="*/ 314798 h 770609"/>
                <a:gd name="connsiteX198" fmla="*/ 223811 w 573638"/>
                <a:gd name="connsiteY198" fmla="*/ 327034 h 770609"/>
                <a:gd name="connsiteX199" fmla="*/ 223840 w 573638"/>
                <a:gd name="connsiteY199" fmla="*/ 327063 h 770609"/>
                <a:gd name="connsiteX200" fmla="*/ 235832 w 573638"/>
                <a:gd name="connsiteY200" fmla="*/ 338282 h 770609"/>
                <a:gd name="connsiteX201" fmla="*/ 233548 w 573638"/>
                <a:gd name="connsiteY201" fmla="*/ 340564 h 770609"/>
                <a:gd name="connsiteX202" fmla="*/ 230978 w 573638"/>
                <a:gd name="connsiteY202" fmla="*/ 346649 h 770609"/>
                <a:gd name="connsiteX203" fmla="*/ 233548 w 573638"/>
                <a:gd name="connsiteY203" fmla="*/ 352829 h 770609"/>
                <a:gd name="connsiteX204" fmla="*/ 247729 w 573638"/>
                <a:gd name="connsiteY204" fmla="*/ 366995 h 770609"/>
                <a:gd name="connsiteX205" fmla="*/ 195193 w 573638"/>
                <a:gd name="connsiteY205" fmla="*/ 366995 h 770609"/>
                <a:gd name="connsiteX206" fmla="*/ 183296 w 573638"/>
                <a:gd name="connsiteY206" fmla="*/ 355111 h 770609"/>
                <a:gd name="connsiteX207" fmla="*/ 183296 w 573638"/>
                <a:gd name="connsiteY207" fmla="*/ 307572 h 770609"/>
                <a:gd name="connsiteX208" fmla="*/ 212895 w 573638"/>
                <a:gd name="connsiteY208" fmla="*/ 278004 h 770609"/>
                <a:gd name="connsiteX209" fmla="*/ 232692 w 573638"/>
                <a:gd name="connsiteY209" fmla="*/ 278004 h 770609"/>
                <a:gd name="connsiteX210" fmla="*/ 240210 w 573638"/>
                <a:gd name="connsiteY210" fmla="*/ 273725 h 770609"/>
                <a:gd name="connsiteX211" fmla="*/ 261244 w 573638"/>
                <a:gd name="connsiteY211" fmla="*/ 252713 h 770609"/>
                <a:gd name="connsiteX212" fmla="*/ 261273 w 573638"/>
                <a:gd name="connsiteY212" fmla="*/ 240478 h 770609"/>
                <a:gd name="connsiteX213" fmla="*/ 261244 w 573638"/>
                <a:gd name="connsiteY213" fmla="*/ 240448 h 770609"/>
                <a:gd name="connsiteX214" fmla="*/ 248966 w 573638"/>
                <a:gd name="connsiteY214" fmla="*/ 240448 h 770609"/>
                <a:gd name="connsiteX215" fmla="*/ 241828 w 573638"/>
                <a:gd name="connsiteY215" fmla="*/ 247674 h 770609"/>
                <a:gd name="connsiteX216" fmla="*/ 241828 w 573638"/>
                <a:gd name="connsiteY216" fmla="*/ 237026 h 770609"/>
                <a:gd name="connsiteX217" fmla="*/ 232208 w 573638"/>
                <a:gd name="connsiteY217" fmla="*/ 229237 h 770609"/>
                <a:gd name="connsiteX218" fmla="*/ 224411 w 573638"/>
                <a:gd name="connsiteY218" fmla="*/ 237026 h 770609"/>
                <a:gd name="connsiteX219" fmla="*/ 224411 w 573638"/>
                <a:gd name="connsiteY219" fmla="*/ 260510 h 770609"/>
                <a:gd name="connsiteX220" fmla="*/ 209469 w 573638"/>
                <a:gd name="connsiteY220" fmla="*/ 260510 h 770609"/>
                <a:gd name="connsiteX221" fmla="*/ 203283 w 573638"/>
                <a:gd name="connsiteY221" fmla="*/ 263077 h 770609"/>
                <a:gd name="connsiteX222" fmla="*/ 183486 w 573638"/>
                <a:gd name="connsiteY222" fmla="*/ 282853 h 770609"/>
                <a:gd name="connsiteX223" fmla="*/ 183486 w 573638"/>
                <a:gd name="connsiteY223" fmla="*/ 219246 h 770609"/>
                <a:gd name="connsiteX224" fmla="*/ 194622 w 573638"/>
                <a:gd name="connsiteY224" fmla="*/ 207742 h 770609"/>
                <a:gd name="connsiteX225" fmla="*/ 197096 w 573638"/>
                <a:gd name="connsiteY225" fmla="*/ 201562 h 770609"/>
                <a:gd name="connsiteX226" fmla="*/ 188627 w 573638"/>
                <a:gd name="connsiteY226" fmla="*/ 192910 h 770609"/>
                <a:gd name="connsiteX227" fmla="*/ 188435 w 573638"/>
                <a:gd name="connsiteY227" fmla="*/ 192910 h 770609"/>
                <a:gd name="connsiteX228" fmla="*/ 188435 w 573638"/>
                <a:gd name="connsiteY228" fmla="*/ 192910 h 770609"/>
                <a:gd name="connsiteX229" fmla="*/ 182249 w 573638"/>
                <a:gd name="connsiteY229" fmla="*/ 195382 h 770609"/>
                <a:gd name="connsiteX230" fmla="*/ 168258 w 573638"/>
                <a:gd name="connsiteY230" fmla="*/ 209453 h 770609"/>
                <a:gd name="connsiteX231" fmla="*/ 165689 w 573638"/>
                <a:gd name="connsiteY231" fmla="*/ 215633 h 770609"/>
                <a:gd name="connsiteX232" fmla="*/ 165689 w 573638"/>
                <a:gd name="connsiteY232" fmla="*/ 235980 h 770609"/>
                <a:gd name="connsiteX233" fmla="*/ 156171 w 573638"/>
                <a:gd name="connsiteY233" fmla="*/ 226472 h 770609"/>
                <a:gd name="connsiteX234" fmla="*/ 143894 w 573638"/>
                <a:gd name="connsiteY234" fmla="*/ 226472 h 770609"/>
                <a:gd name="connsiteX235" fmla="*/ 143894 w 573638"/>
                <a:gd name="connsiteY235" fmla="*/ 238737 h 770609"/>
                <a:gd name="connsiteX236" fmla="*/ 166069 w 573638"/>
                <a:gd name="connsiteY236" fmla="*/ 260510 h 770609"/>
                <a:gd name="connsiteX237" fmla="*/ 166069 w 573638"/>
                <a:gd name="connsiteY237" fmla="*/ 297019 h 770609"/>
                <a:gd name="connsiteX238" fmla="*/ 123526 w 573638"/>
                <a:gd name="connsiteY238" fmla="*/ 254520 h 770609"/>
                <a:gd name="connsiteX239" fmla="*/ 123526 w 573638"/>
                <a:gd name="connsiteY239" fmla="*/ 216489 h 770609"/>
                <a:gd name="connsiteX240" fmla="*/ 153316 w 573638"/>
                <a:gd name="connsiteY240" fmla="*/ 186160 h 770609"/>
                <a:gd name="connsiteX241" fmla="*/ 155886 w 573638"/>
                <a:gd name="connsiteY241" fmla="*/ 179980 h 770609"/>
                <a:gd name="connsiteX242" fmla="*/ 155886 w 573638"/>
                <a:gd name="connsiteY242" fmla="*/ 158207 h 770609"/>
                <a:gd name="connsiteX243" fmla="*/ 146265 w 573638"/>
                <a:gd name="connsiteY243" fmla="*/ 150418 h 770609"/>
                <a:gd name="connsiteX244" fmla="*/ 138469 w 573638"/>
                <a:gd name="connsiteY244" fmla="*/ 158207 h 770609"/>
                <a:gd name="connsiteX245" fmla="*/ 138469 w 573638"/>
                <a:gd name="connsiteY245" fmla="*/ 177223 h 770609"/>
                <a:gd name="connsiteX246" fmla="*/ 133329 w 573638"/>
                <a:gd name="connsiteY246" fmla="*/ 182357 h 770609"/>
                <a:gd name="connsiteX247" fmla="*/ 133329 w 573638"/>
                <a:gd name="connsiteY247" fmla="*/ 131301 h 770609"/>
                <a:gd name="connsiteX248" fmla="*/ 130760 w 573638"/>
                <a:gd name="connsiteY248" fmla="*/ 125216 h 770609"/>
                <a:gd name="connsiteX249" fmla="*/ 117054 w 573638"/>
                <a:gd name="connsiteY249" fmla="*/ 111430 h 770609"/>
                <a:gd name="connsiteX250" fmla="*/ 104777 w 573638"/>
                <a:gd name="connsiteY250" fmla="*/ 111430 h 770609"/>
                <a:gd name="connsiteX251" fmla="*/ 104748 w 573638"/>
                <a:gd name="connsiteY251" fmla="*/ 123665 h 770609"/>
                <a:gd name="connsiteX252" fmla="*/ 104777 w 573638"/>
                <a:gd name="connsiteY252" fmla="*/ 123695 h 770609"/>
                <a:gd name="connsiteX253" fmla="*/ 115912 w 573638"/>
                <a:gd name="connsiteY253" fmla="*/ 134914 h 770609"/>
                <a:gd name="connsiteX254" fmla="*/ 115912 w 573638"/>
                <a:gd name="connsiteY254" fmla="*/ 176652 h 770609"/>
                <a:gd name="connsiteX255" fmla="*/ 78889 w 573638"/>
                <a:gd name="connsiteY255" fmla="*/ 139572 h 770609"/>
                <a:gd name="connsiteX256" fmla="*/ 72703 w 573638"/>
                <a:gd name="connsiteY256" fmla="*/ 137100 h 770609"/>
                <a:gd name="connsiteX257" fmla="*/ 72703 w 573638"/>
                <a:gd name="connsiteY257" fmla="*/ 137100 h 770609"/>
                <a:gd name="connsiteX258" fmla="*/ 66612 w 573638"/>
                <a:gd name="connsiteY258" fmla="*/ 139572 h 770609"/>
                <a:gd name="connsiteX259" fmla="*/ 64042 w 573638"/>
                <a:gd name="connsiteY259" fmla="*/ 145752 h 770609"/>
                <a:gd name="connsiteX260" fmla="*/ 66612 w 573638"/>
                <a:gd name="connsiteY260" fmla="*/ 151837 h 770609"/>
                <a:gd name="connsiteX261" fmla="*/ 114865 w 573638"/>
                <a:gd name="connsiteY261" fmla="*/ 200041 h 770609"/>
                <a:gd name="connsiteX262" fmla="*/ 108489 w 573638"/>
                <a:gd name="connsiteY262" fmla="*/ 206411 h 770609"/>
                <a:gd name="connsiteX263" fmla="*/ 105919 w 573638"/>
                <a:gd name="connsiteY263" fmla="*/ 212971 h 770609"/>
                <a:gd name="connsiteX264" fmla="*/ 105919 w 573638"/>
                <a:gd name="connsiteY264" fmla="*/ 254520 h 770609"/>
                <a:gd name="connsiteX265" fmla="*/ 98971 w 573638"/>
                <a:gd name="connsiteY265" fmla="*/ 261555 h 770609"/>
                <a:gd name="connsiteX266" fmla="*/ 93832 w 573638"/>
                <a:gd name="connsiteY266" fmla="*/ 256421 h 770609"/>
                <a:gd name="connsiteX267" fmla="*/ 93832 w 573638"/>
                <a:gd name="connsiteY267" fmla="*/ 211260 h 770609"/>
                <a:gd name="connsiteX268" fmla="*/ 91262 w 573638"/>
                <a:gd name="connsiteY268" fmla="*/ 205080 h 770609"/>
                <a:gd name="connsiteX269" fmla="*/ 68325 w 573638"/>
                <a:gd name="connsiteY269" fmla="*/ 182167 h 770609"/>
                <a:gd name="connsiteX270" fmla="*/ 56048 w 573638"/>
                <a:gd name="connsiteY270" fmla="*/ 182167 h 770609"/>
                <a:gd name="connsiteX271" fmla="*/ 53478 w 573638"/>
                <a:gd name="connsiteY271" fmla="*/ 188251 h 770609"/>
                <a:gd name="connsiteX272" fmla="*/ 56048 w 573638"/>
                <a:gd name="connsiteY272" fmla="*/ 194431 h 770609"/>
                <a:gd name="connsiteX273" fmla="*/ 76415 w 573638"/>
                <a:gd name="connsiteY273" fmla="*/ 214683 h 770609"/>
                <a:gd name="connsiteX274" fmla="*/ 76415 w 573638"/>
                <a:gd name="connsiteY274" fmla="*/ 238832 h 770609"/>
                <a:gd name="connsiteX275" fmla="*/ 61853 w 573638"/>
                <a:gd name="connsiteY275" fmla="*/ 224190 h 770609"/>
                <a:gd name="connsiteX276" fmla="*/ 55667 w 573638"/>
                <a:gd name="connsiteY276" fmla="*/ 221623 h 770609"/>
                <a:gd name="connsiteX277" fmla="*/ 55667 w 573638"/>
                <a:gd name="connsiteY277" fmla="*/ 221623 h 770609"/>
                <a:gd name="connsiteX278" fmla="*/ 49480 w 573638"/>
                <a:gd name="connsiteY278" fmla="*/ 224190 h 770609"/>
                <a:gd name="connsiteX279" fmla="*/ 49480 w 573638"/>
                <a:gd name="connsiteY279" fmla="*/ 236455 h 770609"/>
                <a:gd name="connsiteX280" fmla="*/ 92785 w 573638"/>
                <a:gd name="connsiteY280" fmla="*/ 279715 h 770609"/>
                <a:gd name="connsiteX281" fmla="*/ 105062 w 573638"/>
                <a:gd name="connsiteY281" fmla="*/ 279715 h 770609"/>
                <a:gd name="connsiteX282" fmla="*/ 114580 w 573638"/>
                <a:gd name="connsiteY282" fmla="*/ 270207 h 770609"/>
                <a:gd name="connsiteX283" fmla="*/ 166069 w 573638"/>
                <a:gd name="connsiteY283" fmla="*/ 321549 h 770609"/>
                <a:gd name="connsiteX284" fmla="*/ 166069 w 573638"/>
                <a:gd name="connsiteY284" fmla="*/ 354825 h 770609"/>
                <a:gd name="connsiteX285" fmla="*/ 150461 w 573638"/>
                <a:gd name="connsiteY285" fmla="*/ 370418 h 770609"/>
                <a:gd name="connsiteX286" fmla="*/ 139135 w 573638"/>
                <a:gd name="connsiteY286" fmla="*/ 359104 h 770609"/>
                <a:gd name="connsiteX287" fmla="*/ 154268 w 573638"/>
                <a:gd name="connsiteY287" fmla="*/ 343987 h 770609"/>
                <a:gd name="connsiteX288" fmla="*/ 154297 w 573638"/>
                <a:gd name="connsiteY288" fmla="*/ 331751 h 770609"/>
                <a:gd name="connsiteX289" fmla="*/ 154268 w 573638"/>
                <a:gd name="connsiteY289" fmla="*/ 331722 h 770609"/>
                <a:gd name="connsiteX290" fmla="*/ 141990 w 573638"/>
                <a:gd name="connsiteY290" fmla="*/ 331722 h 770609"/>
                <a:gd name="connsiteX291" fmla="*/ 126857 w 573638"/>
                <a:gd name="connsiteY291" fmla="*/ 346839 h 770609"/>
                <a:gd name="connsiteX292" fmla="*/ 117340 w 573638"/>
                <a:gd name="connsiteY292" fmla="*/ 337331 h 770609"/>
                <a:gd name="connsiteX293" fmla="*/ 128000 w 573638"/>
                <a:gd name="connsiteY293" fmla="*/ 325922 h 770609"/>
                <a:gd name="connsiteX294" fmla="*/ 130569 w 573638"/>
                <a:gd name="connsiteY294" fmla="*/ 319742 h 770609"/>
                <a:gd name="connsiteX295" fmla="*/ 130569 w 573638"/>
                <a:gd name="connsiteY295" fmla="*/ 301868 h 770609"/>
                <a:gd name="connsiteX296" fmla="*/ 120949 w 573638"/>
                <a:gd name="connsiteY296" fmla="*/ 294079 h 770609"/>
                <a:gd name="connsiteX297" fmla="*/ 113152 w 573638"/>
                <a:gd name="connsiteY297" fmla="*/ 301868 h 770609"/>
                <a:gd name="connsiteX298" fmla="*/ 113152 w 573638"/>
                <a:gd name="connsiteY298" fmla="*/ 316224 h 770609"/>
                <a:gd name="connsiteX299" fmla="*/ 101065 w 573638"/>
                <a:gd name="connsiteY299" fmla="*/ 328775 h 770609"/>
                <a:gd name="connsiteX300" fmla="*/ 86884 w 573638"/>
                <a:gd name="connsiteY300" fmla="*/ 328775 h 770609"/>
                <a:gd name="connsiteX301" fmla="*/ 49671 w 573638"/>
                <a:gd name="connsiteY301" fmla="*/ 291600 h 770609"/>
                <a:gd name="connsiteX302" fmla="*/ 37393 w 573638"/>
                <a:gd name="connsiteY302" fmla="*/ 291600 h 770609"/>
                <a:gd name="connsiteX303" fmla="*/ 37364 w 573638"/>
                <a:gd name="connsiteY303" fmla="*/ 303835 h 770609"/>
                <a:gd name="connsiteX304" fmla="*/ 37393 w 573638"/>
                <a:gd name="connsiteY304" fmla="*/ 303864 h 770609"/>
                <a:gd name="connsiteX305" fmla="*/ 77176 w 573638"/>
                <a:gd name="connsiteY305" fmla="*/ 343606 h 770609"/>
                <a:gd name="connsiteX306" fmla="*/ 83363 w 573638"/>
                <a:gd name="connsiteY306" fmla="*/ 346173 h 770609"/>
                <a:gd name="connsiteX307" fmla="*/ 101065 w 573638"/>
                <a:gd name="connsiteY307" fmla="*/ 346174 h 770609"/>
                <a:gd name="connsiteX308" fmla="*/ 137993 w 573638"/>
                <a:gd name="connsiteY308" fmla="*/ 383063 h 770609"/>
                <a:gd name="connsiteX309" fmla="*/ 122860 w 573638"/>
                <a:gd name="connsiteY309" fmla="*/ 398180 h 770609"/>
                <a:gd name="connsiteX310" fmla="*/ 57761 w 573638"/>
                <a:gd name="connsiteY310" fmla="*/ 333148 h 770609"/>
                <a:gd name="connsiteX311" fmla="*/ 45388 w 573638"/>
                <a:gd name="connsiteY311" fmla="*/ 333148 h 770609"/>
                <a:gd name="connsiteX312" fmla="*/ 35871 w 573638"/>
                <a:gd name="connsiteY312" fmla="*/ 342656 h 770609"/>
                <a:gd name="connsiteX313" fmla="*/ 14837 w 573638"/>
                <a:gd name="connsiteY313" fmla="*/ 321644 h 770609"/>
                <a:gd name="connsiteX314" fmla="*/ 8746 w 573638"/>
                <a:gd name="connsiteY314" fmla="*/ 319172 h 770609"/>
                <a:gd name="connsiteX315" fmla="*/ 8746 w 573638"/>
                <a:gd name="connsiteY315" fmla="*/ 319172 h 770609"/>
                <a:gd name="connsiteX316" fmla="*/ 2559 w 573638"/>
                <a:gd name="connsiteY316" fmla="*/ 321644 h 770609"/>
                <a:gd name="connsiteX317" fmla="*/ 2559 w 573638"/>
                <a:gd name="connsiteY317" fmla="*/ 334004 h 770609"/>
                <a:gd name="connsiteX318" fmla="*/ 23593 w 573638"/>
                <a:gd name="connsiteY318" fmla="*/ 354921 h 770609"/>
                <a:gd name="connsiteX319" fmla="*/ 18168 w 573638"/>
                <a:gd name="connsiteY319" fmla="*/ 360340 h 770609"/>
                <a:gd name="connsiteX320" fmla="*/ 18168 w 573638"/>
                <a:gd name="connsiteY320" fmla="*/ 372700 h 770609"/>
                <a:gd name="connsiteX321" fmla="*/ 30416 w 573638"/>
                <a:gd name="connsiteY321" fmla="*/ 372729 h 770609"/>
                <a:gd name="connsiteX322" fmla="*/ 30446 w 573638"/>
                <a:gd name="connsiteY322" fmla="*/ 372700 h 770609"/>
                <a:gd name="connsiteX323" fmla="*/ 51860 w 573638"/>
                <a:gd name="connsiteY323" fmla="*/ 351213 h 770609"/>
                <a:gd name="connsiteX324" fmla="*/ 116959 w 573638"/>
                <a:gd name="connsiteY324" fmla="*/ 416245 h 770609"/>
                <a:gd name="connsiteX325" fmla="*/ 129332 w 573638"/>
                <a:gd name="connsiteY325" fmla="*/ 416245 h 770609"/>
                <a:gd name="connsiteX326" fmla="*/ 174825 w 573638"/>
                <a:gd name="connsiteY326" fmla="*/ 370703 h 770609"/>
                <a:gd name="connsiteX327" fmla="*/ 185675 w 573638"/>
                <a:gd name="connsiteY327" fmla="*/ 381542 h 770609"/>
                <a:gd name="connsiteX328" fmla="*/ 191862 w 573638"/>
                <a:gd name="connsiteY328" fmla="*/ 384109 h 770609"/>
                <a:gd name="connsiteX329" fmla="*/ 265432 w 573638"/>
                <a:gd name="connsiteY329" fmla="*/ 384109 h 770609"/>
                <a:gd name="connsiteX330" fmla="*/ 272189 w 573638"/>
                <a:gd name="connsiteY330" fmla="*/ 390955 h 770609"/>
                <a:gd name="connsiteX331" fmla="*/ 272189 w 573638"/>
                <a:gd name="connsiteY331" fmla="*/ 592136 h 770609"/>
                <a:gd name="connsiteX332" fmla="*/ 210897 w 573638"/>
                <a:gd name="connsiteY332" fmla="*/ 530812 h 770609"/>
                <a:gd name="connsiteX333" fmla="*/ 210897 w 573638"/>
                <a:gd name="connsiteY333" fmla="*/ 482323 h 770609"/>
                <a:gd name="connsiteX334" fmla="*/ 210897 w 573638"/>
                <a:gd name="connsiteY334" fmla="*/ 482323 h 770609"/>
                <a:gd name="connsiteX335" fmla="*/ 225553 w 573638"/>
                <a:gd name="connsiteY335" fmla="*/ 496965 h 770609"/>
                <a:gd name="connsiteX336" fmla="*/ 237831 w 573638"/>
                <a:gd name="connsiteY336" fmla="*/ 496965 h 770609"/>
                <a:gd name="connsiteX337" fmla="*/ 254582 w 573638"/>
                <a:gd name="connsiteY337" fmla="*/ 480231 h 770609"/>
                <a:gd name="connsiteX338" fmla="*/ 254611 w 573638"/>
                <a:gd name="connsiteY338" fmla="*/ 467996 h 770609"/>
                <a:gd name="connsiteX339" fmla="*/ 254582 w 573638"/>
                <a:gd name="connsiteY339" fmla="*/ 467967 h 770609"/>
                <a:gd name="connsiteX340" fmla="*/ 248491 w 573638"/>
                <a:gd name="connsiteY340" fmla="*/ 465400 h 770609"/>
                <a:gd name="connsiteX341" fmla="*/ 248491 w 573638"/>
                <a:gd name="connsiteY341" fmla="*/ 465400 h 770609"/>
                <a:gd name="connsiteX342" fmla="*/ 242304 w 573638"/>
                <a:gd name="connsiteY342" fmla="*/ 467967 h 770609"/>
                <a:gd name="connsiteX343" fmla="*/ 231740 w 573638"/>
                <a:gd name="connsiteY343" fmla="*/ 478615 h 770609"/>
                <a:gd name="connsiteX344" fmla="*/ 219557 w 573638"/>
                <a:gd name="connsiteY344" fmla="*/ 466445 h 770609"/>
                <a:gd name="connsiteX345" fmla="*/ 219557 w 573638"/>
                <a:gd name="connsiteY345" fmla="*/ 425087 h 770609"/>
                <a:gd name="connsiteX346" fmla="*/ 233834 w 573638"/>
                <a:gd name="connsiteY346" fmla="*/ 410921 h 770609"/>
                <a:gd name="connsiteX347" fmla="*/ 245064 w 573638"/>
                <a:gd name="connsiteY347" fmla="*/ 410921 h 770609"/>
                <a:gd name="connsiteX348" fmla="*/ 252861 w 573638"/>
                <a:gd name="connsiteY348" fmla="*/ 401310 h 770609"/>
                <a:gd name="connsiteX349" fmla="*/ 245064 w 573638"/>
                <a:gd name="connsiteY349" fmla="*/ 393522 h 770609"/>
                <a:gd name="connsiteX350" fmla="*/ 230217 w 573638"/>
                <a:gd name="connsiteY350" fmla="*/ 393522 h 770609"/>
                <a:gd name="connsiteX351" fmla="*/ 224031 w 573638"/>
                <a:gd name="connsiteY351" fmla="*/ 396089 h 770609"/>
                <a:gd name="connsiteX352" fmla="*/ 216512 w 573638"/>
                <a:gd name="connsiteY352" fmla="*/ 403505 h 770609"/>
                <a:gd name="connsiteX353" fmla="*/ 206328 w 573638"/>
                <a:gd name="connsiteY353" fmla="*/ 393236 h 770609"/>
                <a:gd name="connsiteX354" fmla="*/ 193955 w 573638"/>
                <a:gd name="connsiteY354" fmla="*/ 393740 h 770609"/>
                <a:gd name="connsiteX355" fmla="*/ 193955 w 573638"/>
                <a:gd name="connsiteY355" fmla="*/ 405596 h 770609"/>
                <a:gd name="connsiteX356" fmla="*/ 202140 w 573638"/>
                <a:gd name="connsiteY356" fmla="*/ 413678 h 770609"/>
                <a:gd name="connsiteX357" fmla="*/ 202140 w 573638"/>
                <a:gd name="connsiteY357" fmla="*/ 420809 h 770609"/>
                <a:gd name="connsiteX358" fmla="*/ 201474 w 573638"/>
                <a:gd name="connsiteY358" fmla="*/ 422140 h 770609"/>
                <a:gd name="connsiteX359" fmla="*/ 202140 w 573638"/>
                <a:gd name="connsiteY359" fmla="*/ 422805 h 770609"/>
                <a:gd name="connsiteX360" fmla="*/ 202140 w 573638"/>
                <a:gd name="connsiteY360" fmla="*/ 466445 h 770609"/>
                <a:gd name="connsiteX361" fmla="*/ 195954 w 573638"/>
                <a:gd name="connsiteY361" fmla="*/ 472625 h 770609"/>
                <a:gd name="connsiteX362" fmla="*/ 193384 w 573638"/>
                <a:gd name="connsiteY362" fmla="*/ 478710 h 770609"/>
                <a:gd name="connsiteX363" fmla="*/ 193384 w 573638"/>
                <a:gd name="connsiteY363" fmla="*/ 513508 h 770609"/>
                <a:gd name="connsiteX364" fmla="*/ 162548 w 573638"/>
                <a:gd name="connsiteY364" fmla="*/ 482608 h 770609"/>
                <a:gd name="connsiteX365" fmla="*/ 171494 w 573638"/>
                <a:gd name="connsiteY365" fmla="*/ 473671 h 770609"/>
                <a:gd name="connsiteX366" fmla="*/ 173969 w 573638"/>
                <a:gd name="connsiteY366" fmla="*/ 467491 h 770609"/>
                <a:gd name="connsiteX367" fmla="*/ 173969 w 573638"/>
                <a:gd name="connsiteY367" fmla="*/ 437922 h 770609"/>
                <a:gd name="connsiteX368" fmla="*/ 171494 w 573638"/>
                <a:gd name="connsiteY368" fmla="*/ 431742 h 770609"/>
                <a:gd name="connsiteX369" fmla="*/ 156552 w 573638"/>
                <a:gd name="connsiteY369" fmla="*/ 417291 h 770609"/>
                <a:gd name="connsiteX370" fmla="*/ 150366 w 573638"/>
                <a:gd name="connsiteY370" fmla="*/ 414819 h 770609"/>
                <a:gd name="connsiteX371" fmla="*/ 150366 w 573638"/>
                <a:gd name="connsiteY371" fmla="*/ 414819 h 770609"/>
                <a:gd name="connsiteX372" fmla="*/ 141705 w 573638"/>
                <a:gd name="connsiteY372" fmla="*/ 423280 h 770609"/>
                <a:gd name="connsiteX373" fmla="*/ 141705 w 573638"/>
                <a:gd name="connsiteY373" fmla="*/ 423471 h 770609"/>
                <a:gd name="connsiteX374" fmla="*/ 144179 w 573638"/>
                <a:gd name="connsiteY374" fmla="*/ 429651 h 770609"/>
                <a:gd name="connsiteX375" fmla="*/ 156171 w 573638"/>
                <a:gd name="connsiteY375" fmla="*/ 441535 h 770609"/>
                <a:gd name="connsiteX376" fmla="*/ 156171 w 573638"/>
                <a:gd name="connsiteY376" fmla="*/ 463973 h 770609"/>
                <a:gd name="connsiteX377" fmla="*/ 146178 w 573638"/>
                <a:gd name="connsiteY377" fmla="*/ 473481 h 770609"/>
                <a:gd name="connsiteX378" fmla="*/ 87360 w 573638"/>
                <a:gd name="connsiteY378" fmla="*/ 473481 h 770609"/>
                <a:gd name="connsiteX379" fmla="*/ 87360 w 573638"/>
                <a:gd name="connsiteY379" fmla="*/ 423851 h 770609"/>
                <a:gd name="connsiteX380" fmla="*/ 84790 w 573638"/>
                <a:gd name="connsiteY380" fmla="*/ 417766 h 770609"/>
                <a:gd name="connsiteX381" fmla="*/ 54144 w 573638"/>
                <a:gd name="connsiteY381" fmla="*/ 387152 h 770609"/>
                <a:gd name="connsiteX382" fmla="*/ 41867 w 573638"/>
                <a:gd name="connsiteY382" fmla="*/ 387152 h 770609"/>
                <a:gd name="connsiteX383" fmla="*/ 41867 w 573638"/>
                <a:gd name="connsiteY383" fmla="*/ 399416 h 770609"/>
                <a:gd name="connsiteX384" fmla="*/ 70419 w 573638"/>
                <a:gd name="connsiteY384" fmla="*/ 427464 h 770609"/>
                <a:gd name="connsiteX385" fmla="*/ 70419 w 573638"/>
                <a:gd name="connsiteY385" fmla="*/ 467967 h 770609"/>
                <a:gd name="connsiteX386" fmla="*/ 47292 w 573638"/>
                <a:gd name="connsiteY386" fmla="*/ 444958 h 770609"/>
                <a:gd name="connsiteX387" fmla="*/ 35043 w 573638"/>
                <a:gd name="connsiteY387" fmla="*/ 444929 h 770609"/>
                <a:gd name="connsiteX388" fmla="*/ 35014 w 573638"/>
                <a:gd name="connsiteY388" fmla="*/ 444958 h 770609"/>
                <a:gd name="connsiteX389" fmla="*/ 35014 w 573638"/>
                <a:gd name="connsiteY389" fmla="*/ 457223 h 770609"/>
                <a:gd name="connsiteX390" fmla="*/ 66612 w 573638"/>
                <a:gd name="connsiteY390" fmla="*/ 488788 h 770609"/>
                <a:gd name="connsiteX391" fmla="*/ 72798 w 573638"/>
                <a:gd name="connsiteY391" fmla="*/ 491260 h 770609"/>
                <a:gd name="connsiteX392" fmla="*/ 146654 w 573638"/>
                <a:gd name="connsiteY392" fmla="*/ 491260 h 770609"/>
                <a:gd name="connsiteX393" fmla="*/ 157504 w 573638"/>
                <a:gd name="connsiteY393" fmla="*/ 502194 h 770609"/>
                <a:gd name="connsiteX394" fmla="*/ 122860 w 573638"/>
                <a:gd name="connsiteY394" fmla="*/ 536802 h 770609"/>
                <a:gd name="connsiteX395" fmla="*/ 108965 w 573638"/>
                <a:gd name="connsiteY395" fmla="*/ 536802 h 770609"/>
                <a:gd name="connsiteX396" fmla="*/ 99344 w 573638"/>
                <a:gd name="connsiteY396" fmla="*/ 544591 h 770609"/>
                <a:gd name="connsiteX397" fmla="*/ 107141 w 573638"/>
                <a:gd name="connsiteY397" fmla="*/ 554201 h 770609"/>
                <a:gd name="connsiteX398" fmla="*/ 108965 w 573638"/>
                <a:gd name="connsiteY398" fmla="*/ 554201 h 770609"/>
                <a:gd name="connsiteX399" fmla="*/ 126286 w 573638"/>
                <a:gd name="connsiteY399" fmla="*/ 554201 h 770609"/>
                <a:gd name="connsiteX400" fmla="*/ 132473 w 573638"/>
                <a:gd name="connsiteY400" fmla="*/ 551634 h 770609"/>
                <a:gd name="connsiteX401" fmla="*/ 169686 w 573638"/>
                <a:gd name="connsiteY401" fmla="*/ 514459 h 770609"/>
                <a:gd name="connsiteX402" fmla="*/ 271903 w 573638"/>
                <a:gd name="connsiteY402" fmla="*/ 616666 h 770609"/>
                <a:gd name="connsiteX403" fmla="*/ 271903 w 573638"/>
                <a:gd name="connsiteY403" fmla="*/ 634731 h 770609"/>
                <a:gd name="connsiteX404" fmla="*/ 266574 w 573638"/>
                <a:gd name="connsiteY404" fmla="*/ 765081 h 770609"/>
                <a:gd name="connsiteX405" fmla="*/ 267430 w 573638"/>
                <a:gd name="connsiteY405" fmla="*/ 768979 h 770609"/>
                <a:gd name="connsiteX406" fmla="*/ 268192 w 573638"/>
                <a:gd name="connsiteY406" fmla="*/ 770500 h 770609"/>
                <a:gd name="connsiteX407" fmla="*/ 270000 w 573638"/>
                <a:gd name="connsiteY407" fmla="*/ 770500 h 770609"/>
                <a:gd name="connsiteX408" fmla="*/ 275711 w 573638"/>
                <a:gd name="connsiteY408" fmla="*/ 770500 h 770609"/>
                <a:gd name="connsiteX409" fmla="*/ 283896 w 573638"/>
                <a:gd name="connsiteY409" fmla="*/ 770500 h 770609"/>
                <a:gd name="connsiteX410" fmla="*/ 295412 w 573638"/>
                <a:gd name="connsiteY410" fmla="*/ 770500 h 770609"/>
                <a:gd name="connsiteX411" fmla="*/ 300741 w 573638"/>
                <a:gd name="connsiteY411" fmla="*/ 770500 h 770609"/>
                <a:gd name="connsiteX412" fmla="*/ 302835 w 573638"/>
                <a:gd name="connsiteY412" fmla="*/ 770500 h 770609"/>
                <a:gd name="connsiteX413" fmla="*/ 303501 w 573638"/>
                <a:gd name="connsiteY413" fmla="*/ 768503 h 770609"/>
                <a:gd name="connsiteX414" fmla="*/ 303977 w 573638"/>
                <a:gd name="connsiteY414" fmla="*/ 765081 h 770609"/>
                <a:gd name="connsiteX415" fmla="*/ 298838 w 573638"/>
                <a:gd name="connsiteY415" fmla="*/ 612958 h 770609"/>
                <a:gd name="connsiteX416" fmla="*/ 298838 w 573638"/>
                <a:gd name="connsiteY416" fmla="*/ 489359 h 770609"/>
                <a:gd name="connsiteX417" fmla="*/ 338335 w 573638"/>
                <a:gd name="connsiteY417" fmla="*/ 449807 h 770609"/>
                <a:gd name="connsiteX418" fmla="*/ 366888 w 573638"/>
                <a:gd name="connsiteY418" fmla="*/ 478330 h 770609"/>
                <a:gd name="connsiteX419" fmla="*/ 340144 w 573638"/>
                <a:gd name="connsiteY419" fmla="*/ 505046 h 770609"/>
                <a:gd name="connsiteX420" fmla="*/ 340114 w 573638"/>
                <a:gd name="connsiteY420" fmla="*/ 517282 h 770609"/>
                <a:gd name="connsiteX421" fmla="*/ 340144 w 573638"/>
                <a:gd name="connsiteY421" fmla="*/ 517311 h 770609"/>
                <a:gd name="connsiteX422" fmla="*/ 351279 w 573638"/>
                <a:gd name="connsiteY422" fmla="*/ 528435 h 770609"/>
                <a:gd name="connsiteX423" fmla="*/ 339287 w 573638"/>
                <a:gd name="connsiteY423" fmla="*/ 540320 h 770609"/>
                <a:gd name="connsiteX424" fmla="*/ 336717 w 573638"/>
                <a:gd name="connsiteY424" fmla="*/ 546500 h 770609"/>
                <a:gd name="connsiteX425" fmla="*/ 345668 w 573638"/>
                <a:gd name="connsiteY425" fmla="*/ 555048 h 770609"/>
                <a:gd name="connsiteX426" fmla="*/ 351565 w 573638"/>
                <a:gd name="connsiteY426" fmla="*/ 552585 h 770609"/>
                <a:gd name="connsiteX427" fmla="*/ 369648 w 573638"/>
                <a:gd name="connsiteY427" fmla="*/ 534520 h 770609"/>
                <a:gd name="connsiteX428" fmla="*/ 369677 w 573638"/>
                <a:gd name="connsiteY428" fmla="*/ 522284 h 770609"/>
                <a:gd name="connsiteX429" fmla="*/ 369648 w 573638"/>
                <a:gd name="connsiteY429" fmla="*/ 522255 h 770609"/>
                <a:gd name="connsiteX430" fmla="*/ 358608 w 573638"/>
                <a:gd name="connsiteY430" fmla="*/ 511226 h 770609"/>
                <a:gd name="connsiteX431" fmla="*/ 379260 w 573638"/>
                <a:gd name="connsiteY431" fmla="*/ 490595 h 770609"/>
                <a:gd name="connsiteX432" fmla="*/ 406290 w 573638"/>
                <a:gd name="connsiteY432" fmla="*/ 517692 h 770609"/>
                <a:gd name="connsiteX433" fmla="*/ 406290 w 573638"/>
                <a:gd name="connsiteY433" fmla="*/ 537943 h 770609"/>
                <a:gd name="connsiteX434" fmla="*/ 408860 w 573638"/>
                <a:gd name="connsiteY434" fmla="*/ 544123 h 770609"/>
                <a:gd name="connsiteX435" fmla="*/ 430559 w 573638"/>
                <a:gd name="connsiteY435" fmla="*/ 565800 h 770609"/>
                <a:gd name="connsiteX436" fmla="*/ 442837 w 573638"/>
                <a:gd name="connsiteY436" fmla="*/ 565800 h 770609"/>
                <a:gd name="connsiteX437" fmla="*/ 442866 w 573638"/>
                <a:gd name="connsiteY437" fmla="*/ 553565 h 770609"/>
                <a:gd name="connsiteX438" fmla="*/ 442837 w 573638"/>
                <a:gd name="connsiteY438" fmla="*/ 553535 h 770609"/>
                <a:gd name="connsiteX439" fmla="*/ 423802 w 573638"/>
                <a:gd name="connsiteY439" fmla="*/ 534520 h 770609"/>
                <a:gd name="connsiteX440" fmla="*/ 423802 w 573638"/>
                <a:gd name="connsiteY440" fmla="*/ 527104 h 770609"/>
                <a:gd name="connsiteX441" fmla="*/ 436841 w 573638"/>
                <a:gd name="connsiteY441" fmla="*/ 527104 h 770609"/>
                <a:gd name="connsiteX442" fmla="*/ 442932 w 573638"/>
                <a:gd name="connsiteY442" fmla="*/ 524632 h 770609"/>
                <a:gd name="connsiteX443" fmla="*/ 498800 w 573638"/>
                <a:gd name="connsiteY443" fmla="*/ 468822 h 770609"/>
                <a:gd name="connsiteX444" fmla="*/ 498829 w 573638"/>
                <a:gd name="connsiteY444" fmla="*/ 456587 h 770609"/>
                <a:gd name="connsiteX445" fmla="*/ 498800 w 573638"/>
                <a:gd name="connsiteY445" fmla="*/ 456557 h 770609"/>
                <a:gd name="connsiteX446" fmla="*/ 492709 w 573638"/>
                <a:gd name="connsiteY446" fmla="*/ 453990 h 770609"/>
                <a:gd name="connsiteX447" fmla="*/ 492709 w 573638"/>
                <a:gd name="connsiteY447" fmla="*/ 453990 h 770609"/>
                <a:gd name="connsiteX448" fmla="*/ 486617 w 573638"/>
                <a:gd name="connsiteY448" fmla="*/ 456557 h 770609"/>
                <a:gd name="connsiteX449" fmla="*/ 457494 w 573638"/>
                <a:gd name="connsiteY449" fmla="*/ 485651 h 770609"/>
                <a:gd name="connsiteX450" fmla="*/ 451403 w 573638"/>
                <a:gd name="connsiteY450" fmla="*/ 479566 h 770609"/>
                <a:gd name="connsiteX451" fmla="*/ 451974 w 573638"/>
                <a:gd name="connsiteY451" fmla="*/ 479566 h 770609"/>
                <a:gd name="connsiteX452" fmla="*/ 465013 w 573638"/>
                <a:gd name="connsiteY452" fmla="*/ 466445 h 770609"/>
                <a:gd name="connsiteX453" fmla="*/ 467583 w 573638"/>
                <a:gd name="connsiteY453" fmla="*/ 460360 h 770609"/>
                <a:gd name="connsiteX454" fmla="*/ 467582 w 573638"/>
                <a:gd name="connsiteY454" fmla="*/ 449427 h 770609"/>
                <a:gd name="connsiteX455" fmla="*/ 459786 w 573638"/>
                <a:gd name="connsiteY455" fmla="*/ 439816 h 770609"/>
                <a:gd name="connsiteX456" fmla="*/ 450165 w 573638"/>
                <a:gd name="connsiteY456" fmla="*/ 447605 h 770609"/>
                <a:gd name="connsiteX457" fmla="*/ 450165 w 573638"/>
                <a:gd name="connsiteY457" fmla="*/ 449427 h 770609"/>
                <a:gd name="connsiteX458" fmla="*/ 450166 w 573638"/>
                <a:gd name="connsiteY458" fmla="*/ 456748 h 770609"/>
                <a:gd name="connsiteX459" fmla="*/ 445597 w 573638"/>
                <a:gd name="connsiteY459" fmla="*/ 461311 h 770609"/>
                <a:gd name="connsiteX460" fmla="*/ 445597 w 573638"/>
                <a:gd name="connsiteY460" fmla="*/ 427274 h 770609"/>
                <a:gd name="connsiteX461" fmla="*/ 451593 w 573638"/>
                <a:gd name="connsiteY461" fmla="*/ 421284 h 770609"/>
                <a:gd name="connsiteX462" fmla="*/ 451593 w 573638"/>
                <a:gd name="connsiteY462" fmla="*/ 409019 h 770609"/>
                <a:gd name="connsiteX463" fmla="*/ 439220 w 573638"/>
                <a:gd name="connsiteY463" fmla="*/ 409019 h 770609"/>
                <a:gd name="connsiteX464" fmla="*/ 430750 w 573638"/>
                <a:gd name="connsiteY464" fmla="*/ 417576 h 770609"/>
                <a:gd name="connsiteX465" fmla="*/ 428180 w 573638"/>
                <a:gd name="connsiteY465" fmla="*/ 423661 h 770609"/>
                <a:gd name="connsiteX466" fmla="*/ 428180 w 573638"/>
                <a:gd name="connsiteY466" fmla="*/ 456843 h 770609"/>
                <a:gd name="connsiteX467" fmla="*/ 422279 w 573638"/>
                <a:gd name="connsiteY467" fmla="*/ 450948 h 770609"/>
                <a:gd name="connsiteX468" fmla="*/ 422279 w 573638"/>
                <a:gd name="connsiteY468" fmla="*/ 437447 h 770609"/>
                <a:gd name="connsiteX469" fmla="*/ 413618 w 573638"/>
                <a:gd name="connsiteY469" fmla="*/ 428795 h 770609"/>
                <a:gd name="connsiteX470" fmla="*/ 404957 w 573638"/>
                <a:gd name="connsiteY470" fmla="*/ 437447 h 770609"/>
                <a:gd name="connsiteX471" fmla="*/ 404958 w 573638"/>
                <a:gd name="connsiteY471" fmla="*/ 454561 h 770609"/>
                <a:gd name="connsiteX472" fmla="*/ 407432 w 573638"/>
                <a:gd name="connsiteY472" fmla="*/ 460646 h 770609"/>
                <a:gd name="connsiteX473" fmla="*/ 445502 w 573638"/>
                <a:gd name="connsiteY473" fmla="*/ 498676 h 770609"/>
                <a:gd name="connsiteX474" fmla="*/ 433605 w 573638"/>
                <a:gd name="connsiteY474" fmla="*/ 510561 h 770609"/>
                <a:gd name="connsiteX475" fmla="*/ 423041 w 573638"/>
                <a:gd name="connsiteY475" fmla="*/ 510561 h 770609"/>
                <a:gd name="connsiteX476" fmla="*/ 421613 w 573638"/>
                <a:gd name="connsiteY476" fmla="*/ 508659 h 770609"/>
                <a:gd name="connsiteX477" fmla="*/ 351279 w 573638"/>
                <a:gd name="connsiteY477" fmla="*/ 438398 h 770609"/>
                <a:gd name="connsiteX478" fmla="*/ 373360 w 573638"/>
                <a:gd name="connsiteY478" fmla="*/ 416340 h 770609"/>
                <a:gd name="connsiteX479" fmla="*/ 415522 w 573638"/>
                <a:gd name="connsiteY479" fmla="*/ 416340 h 770609"/>
                <a:gd name="connsiteX480" fmla="*/ 421613 w 573638"/>
                <a:gd name="connsiteY480" fmla="*/ 413773 h 770609"/>
                <a:gd name="connsiteX481" fmla="*/ 443694 w 573638"/>
                <a:gd name="connsiteY481" fmla="*/ 391715 h 770609"/>
                <a:gd name="connsiteX482" fmla="*/ 490615 w 573638"/>
                <a:gd name="connsiteY482" fmla="*/ 438683 h 770609"/>
                <a:gd name="connsiteX483" fmla="*/ 496801 w 573638"/>
                <a:gd name="connsiteY483" fmla="*/ 441250 h 770609"/>
                <a:gd name="connsiteX484" fmla="*/ 544864 w 573638"/>
                <a:gd name="connsiteY484" fmla="*/ 441250 h 770609"/>
                <a:gd name="connsiteX485" fmla="*/ 551051 w 573638"/>
                <a:gd name="connsiteY485" fmla="*/ 438683 h 770609"/>
                <a:gd name="connsiteX486" fmla="*/ 560568 w 573638"/>
                <a:gd name="connsiteY486" fmla="*/ 429175 h 770609"/>
                <a:gd name="connsiteX487" fmla="*/ 560370 w 573638"/>
                <a:gd name="connsiteY487" fmla="*/ 416807 h 770609"/>
                <a:gd name="connsiteX488" fmla="*/ 554382 w 573638"/>
                <a:gd name="connsiteY488" fmla="*/ 414343 h 770609"/>
                <a:gd name="connsiteX489" fmla="*/ 554382 w 573638"/>
                <a:gd name="connsiteY489" fmla="*/ 414343 h 770609"/>
                <a:gd name="connsiteX490" fmla="*/ 548291 w 573638"/>
                <a:gd name="connsiteY490" fmla="*/ 416910 h 770609"/>
                <a:gd name="connsiteX491" fmla="*/ 541438 w 573638"/>
                <a:gd name="connsiteY491" fmla="*/ 423756 h 770609"/>
                <a:gd name="connsiteX492" fmla="*/ 531921 w 573638"/>
                <a:gd name="connsiteY492" fmla="*/ 423756 h 770609"/>
                <a:gd name="connsiteX493" fmla="*/ 561900 w 573638"/>
                <a:gd name="connsiteY493" fmla="*/ 393712 h 770609"/>
                <a:gd name="connsiteX494" fmla="*/ 564470 w 573638"/>
                <a:gd name="connsiteY494" fmla="*/ 387627 h 770609"/>
                <a:gd name="connsiteX495" fmla="*/ 564470 w 573638"/>
                <a:gd name="connsiteY495" fmla="*/ 356062 h 770609"/>
                <a:gd name="connsiteX496" fmla="*/ 556673 w 573638"/>
                <a:gd name="connsiteY496" fmla="*/ 346451 h 770609"/>
                <a:gd name="connsiteX497" fmla="*/ 547053 w 573638"/>
                <a:gd name="connsiteY497" fmla="*/ 354240 h 770609"/>
                <a:gd name="connsiteX498" fmla="*/ 547053 w 573638"/>
                <a:gd name="connsiteY498" fmla="*/ 356062 h 770609"/>
                <a:gd name="connsiteX499" fmla="*/ 547053 w 573638"/>
                <a:gd name="connsiteY499" fmla="*/ 383634 h 770609"/>
                <a:gd name="connsiteX500" fmla="*/ 521832 w 573638"/>
                <a:gd name="connsiteY500" fmla="*/ 408829 h 770609"/>
                <a:gd name="connsiteX501" fmla="*/ 521832 w 573638"/>
                <a:gd name="connsiteY501" fmla="*/ 384109 h 770609"/>
                <a:gd name="connsiteX502" fmla="*/ 532587 w 573638"/>
                <a:gd name="connsiteY502" fmla="*/ 373365 h 770609"/>
                <a:gd name="connsiteX503" fmla="*/ 535156 w 573638"/>
                <a:gd name="connsiteY503" fmla="*/ 367281 h 770609"/>
                <a:gd name="connsiteX504" fmla="*/ 535156 w 573638"/>
                <a:gd name="connsiteY504" fmla="*/ 306146 h 770609"/>
                <a:gd name="connsiteX505" fmla="*/ 525536 w 573638"/>
                <a:gd name="connsiteY505" fmla="*/ 298358 h 770609"/>
                <a:gd name="connsiteX506" fmla="*/ 517739 w 573638"/>
                <a:gd name="connsiteY506" fmla="*/ 306146 h 770609"/>
                <a:gd name="connsiteX507" fmla="*/ 517739 w 573638"/>
                <a:gd name="connsiteY507" fmla="*/ 363192 h 770609"/>
                <a:gd name="connsiteX508" fmla="*/ 506985 w 573638"/>
                <a:gd name="connsiteY508" fmla="*/ 373936 h 770609"/>
                <a:gd name="connsiteX509" fmla="*/ 504510 w 573638"/>
                <a:gd name="connsiteY509" fmla="*/ 380116 h 770609"/>
                <a:gd name="connsiteX510" fmla="*/ 504510 w 573638"/>
                <a:gd name="connsiteY510" fmla="*/ 423851 h 770609"/>
                <a:gd name="connsiteX511" fmla="*/ 500037 w 573638"/>
                <a:gd name="connsiteY511" fmla="*/ 423851 h 770609"/>
                <a:gd name="connsiteX512" fmla="*/ 478813 w 573638"/>
                <a:gd name="connsiteY512" fmla="*/ 402649 h 770609"/>
                <a:gd name="connsiteX513" fmla="*/ 493755 w 573638"/>
                <a:gd name="connsiteY513" fmla="*/ 387722 h 770609"/>
                <a:gd name="connsiteX514" fmla="*/ 496325 w 573638"/>
                <a:gd name="connsiteY514" fmla="*/ 381542 h 770609"/>
                <a:gd name="connsiteX515" fmla="*/ 496325 w 573638"/>
                <a:gd name="connsiteY515" fmla="*/ 334004 h 770609"/>
                <a:gd name="connsiteX516" fmla="*/ 507556 w 573638"/>
                <a:gd name="connsiteY516" fmla="*/ 322690 h 770609"/>
                <a:gd name="connsiteX517" fmla="*/ 510126 w 573638"/>
                <a:gd name="connsiteY517" fmla="*/ 316605 h 770609"/>
                <a:gd name="connsiteX518" fmla="*/ 507651 w 573638"/>
                <a:gd name="connsiteY518" fmla="*/ 310425 h 770609"/>
                <a:gd name="connsiteX519" fmla="*/ 501465 w 573638"/>
                <a:gd name="connsiteY519" fmla="*/ 307858 h 770609"/>
                <a:gd name="connsiteX520" fmla="*/ 501465 w 573638"/>
                <a:gd name="connsiteY520" fmla="*/ 307858 h 770609"/>
                <a:gd name="connsiteX521" fmla="*/ 495278 w 573638"/>
                <a:gd name="connsiteY521" fmla="*/ 310425 h 770609"/>
                <a:gd name="connsiteX522" fmla="*/ 481478 w 573638"/>
                <a:gd name="connsiteY522" fmla="*/ 324211 h 770609"/>
                <a:gd name="connsiteX523" fmla="*/ 478908 w 573638"/>
                <a:gd name="connsiteY523" fmla="*/ 330391 h 770609"/>
                <a:gd name="connsiteX524" fmla="*/ 478908 w 573638"/>
                <a:gd name="connsiteY524" fmla="*/ 345508 h 770609"/>
                <a:gd name="connsiteX525" fmla="*/ 475292 w 573638"/>
                <a:gd name="connsiteY525" fmla="*/ 341895 h 770609"/>
                <a:gd name="connsiteX526" fmla="*/ 463014 w 573638"/>
                <a:gd name="connsiteY526" fmla="*/ 341895 h 770609"/>
                <a:gd name="connsiteX527" fmla="*/ 463014 w 573638"/>
                <a:gd name="connsiteY527" fmla="*/ 354160 h 770609"/>
                <a:gd name="connsiteX528" fmla="*/ 478908 w 573638"/>
                <a:gd name="connsiteY528" fmla="*/ 370038 h 770609"/>
                <a:gd name="connsiteX529" fmla="*/ 478908 w 573638"/>
                <a:gd name="connsiteY529" fmla="*/ 377549 h 770609"/>
                <a:gd name="connsiteX530" fmla="*/ 466536 w 573638"/>
                <a:gd name="connsiteY530" fmla="*/ 390004 h 770609"/>
                <a:gd name="connsiteX531" fmla="*/ 455590 w 573638"/>
                <a:gd name="connsiteY531" fmla="*/ 379070 h 770609"/>
                <a:gd name="connsiteX532" fmla="*/ 457399 w 573638"/>
                <a:gd name="connsiteY532" fmla="*/ 373746 h 770609"/>
                <a:gd name="connsiteX533" fmla="*/ 457399 w 573638"/>
                <a:gd name="connsiteY533" fmla="*/ 311376 h 770609"/>
                <a:gd name="connsiteX534" fmla="*/ 516407 w 573638"/>
                <a:gd name="connsiteY534" fmla="*/ 252428 h 770609"/>
                <a:gd name="connsiteX535" fmla="*/ 554858 w 573638"/>
                <a:gd name="connsiteY535" fmla="*/ 290744 h 770609"/>
                <a:gd name="connsiteX536" fmla="*/ 567135 w 573638"/>
                <a:gd name="connsiteY536" fmla="*/ 290744 h 770609"/>
                <a:gd name="connsiteX537" fmla="*/ 567164 w 573638"/>
                <a:gd name="connsiteY537" fmla="*/ 278508 h 770609"/>
                <a:gd name="connsiteX538" fmla="*/ 567135 w 573638"/>
                <a:gd name="connsiteY538" fmla="*/ 278479 h 770609"/>
                <a:gd name="connsiteX539" fmla="*/ 551146 w 573638"/>
                <a:gd name="connsiteY539" fmla="*/ 262411 h 770609"/>
                <a:gd name="connsiteX540" fmla="*/ 571228 w 573638"/>
                <a:gd name="connsiteY540" fmla="*/ 242350 h 770609"/>
                <a:gd name="connsiteX541" fmla="*/ 571228 w 573638"/>
                <a:gd name="connsiteY541" fmla="*/ 230370 h 77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573638" h="770609">
                  <a:moveTo>
                    <a:pt x="571228" y="230370"/>
                  </a:moveTo>
                  <a:lnTo>
                    <a:pt x="571228" y="230370"/>
                  </a:lnTo>
                  <a:cubicBezTo>
                    <a:pt x="567853" y="226984"/>
                    <a:pt x="562370" y="226970"/>
                    <a:pt x="558979" y="230341"/>
                  </a:cubicBezTo>
                  <a:cubicBezTo>
                    <a:pt x="558970" y="230351"/>
                    <a:pt x="558960" y="230361"/>
                    <a:pt x="558950" y="230370"/>
                  </a:cubicBezTo>
                  <a:lnTo>
                    <a:pt x="538868" y="250432"/>
                  </a:lnTo>
                  <a:lnTo>
                    <a:pt x="528494" y="240163"/>
                  </a:lnTo>
                  <a:lnTo>
                    <a:pt x="544388" y="224190"/>
                  </a:lnTo>
                  <a:cubicBezTo>
                    <a:pt x="545979" y="222525"/>
                    <a:pt x="546865" y="220312"/>
                    <a:pt x="546863" y="218010"/>
                  </a:cubicBezTo>
                  <a:lnTo>
                    <a:pt x="546863" y="203749"/>
                  </a:lnTo>
                  <a:cubicBezTo>
                    <a:pt x="546881" y="201473"/>
                    <a:pt x="545990" y="199283"/>
                    <a:pt x="544388" y="197664"/>
                  </a:cubicBezTo>
                  <a:lnTo>
                    <a:pt x="534205" y="187491"/>
                  </a:lnTo>
                  <a:cubicBezTo>
                    <a:pt x="532594" y="185864"/>
                    <a:pt x="530404" y="184941"/>
                    <a:pt x="528113" y="184924"/>
                  </a:cubicBezTo>
                  <a:lnTo>
                    <a:pt x="528113" y="184924"/>
                  </a:lnTo>
                  <a:cubicBezTo>
                    <a:pt x="523331" y="184854"/>
                    <a:pt x="519397" y="188671"/>
                    <a:pt x="519327" y="193449"/>
                  </a:cubicBezTo>
                  <a:cubicBezTo>
                    <a:pt x="519293" y="195818"/>
                    <a:pt x="520233" y="198098"/>
                    <a:pt x="521927" y="199756"/>
                  </a:cubicBezTo>
                  <a:lnTo>
                    <a:pt x="529541" y="207362"/>
                  </a:lnTo>
                  <a:lnTo>
                    <a:pt x="529541" y="214683"/>
                  </a:lnTo>
                  <a:lnTo>
                    <a:pt x="496420" y="247769"/>
                  </a:lnTo>
                  <a:lnTo>
                    <a:pt x="496420" y="191864"/>
                  </a:lnTo>
                  <a:lnTo>
                    <a:pt x="516788" y="171518"/>
                  </a:lnTo>
                  <a:cubicBezTo>
                    <a:pt x="518439" y="169886"/>
                    <a:pt x="519365" y="167659"/>
                    <a:pt x="519358" y="165338"/>
                  </a:cubicBezTo>
                  <a:lnTo>
                    <a:pt x="519357" y="145657"/>
                  </a:lnTo>
                  <a:cubicBezTo>
                    <a:pt x="518854" y="140853"/>
                    <a:pt x="514547" y="137365"/>
                    <a:pt x="509737" y="137868"/>
                  </a:cubicBezTo>
                  <a:cubicBezTo>
                    <a:pt x="505623" y="138299"/>
                    <a:pt x="502371" y="141547"/>
                    <a:pt x="501940" y="145657"/>
                  </a:cubicBezTo>
                  <a:lnTo>
                    <a:pt x="501940" y="161820"/>
                  </a:lnTo>
                  <a:lnTo>
                    <a:pt x="496516" y="167240"/>
                  </a:lnTo>
                  <a:lnTo>
                    <a:pt x="496516" y="148795"/>
                  </a:lnTo>
                  <a:cubicBezTo>
                    <a:pt x="496012" y="143990"/>
                    <a:pt x="491705" y="140503"/>
                    <a:pt x="486895" y="141006"/>
                  </a:cubicBezTo>
                  <a:cubicBezTo>
                    <a:pt x="482781" y="141436"/>
                    <a:pt x="479529" y="144684"/>
                    <a:pt x="479099" y="148795"/>
                  </a:cubicBezTo>
                  <a:lnTo>
                    <a:pt x="479099" y="157637"/>
                  </a:lnTo>
                  <a:lnTo>
                    <a:pt x="470247" y="148890"/>
                  </a:lnTo>
                  <a:lnTo>
                    <a:pt x="470247" y="115803"/>
                  </a:lnTo>
                  <a:cubicBezTo>
                    <a:pt x="470247" y="111025"/>
                    <a:pt x="466370" y="107151"/>
                    <a:pt x="461586" y="107151"/>
                  </a:cubicBezTo>
                  <a:cubicBezTo>
                    <a:pt x="456803" y="107151"/>
                    <a:pt x="452926" y="111025"/>
                    <a:pt x="452926" y="115803"/>
                  </a:cubicBezTo>
                  <a:lnTo>
                    <a:pt x="452926" y="152408"/>
                  </a:lnTo>
                  <a:cubicBezTo>
                    <a:pt x="452939" y="154724"/>
                    <a:pt x="453861" y="156943"/>
                    <a:pt x="455495" y="158588"/>
                  </a:cubicBezTo>
                  <a:lnTo>
                    <a:pt x="479003" y="182167"/>
                  </a:lnTo>
                  <a:lnTo>
                    <a:pt x="479003" y="264978"/>
                  </a:lnTo>
                  <a:lnTo>
                    <a:pt x="457208" y="286846"/>
                  </a:lnTo>
                  <a:lnTo>
                    <a:pt x="457208" y="217155"/>
                  </a:lnTo>
                  <a:cubicBezTo>
                    <a:pt x="456705" y="212350"/>
                    <a:pt x="452398" y="208863"/>
                    <a:pt x="447588" y="209366"/>
                  </a:cubicBezTo>
                  <a:cubicBezTo>
                    <a:pt x="443474" y="209796"/>
                    <a:pt x="440222" y="213044"/>
                    <a:pt x="439791" y="217155"/>
                  </a:cubicBezTo>
                  <a:lnTo>
                    <a:pt x="439791" y="245678"/>
                  </a:lnTo>
                  <a:lnTo>
                    <a:pt x="410192" y="216109"/>
                  </a:lnTo>
                  <a:lnTo>
                    <a:pt x="428085" y="198139"/>
                  </a:lnTo>
                  <a:cubicBezTo>
                    <a:pt x="429713" y="196530"/>
                    <a:pt x="430637" y="194342"/>
                    <a:pt x="430655" y="192055"/>
                  </a:cubicBezTo>
                  <a:lnTo>
                    <a:pt x="430655" y="139287"/>
                  </a:lnTo>
                  <a:cubicBezTo>
                    <a:pt x="430655" y="134509"/>
                    <a:pt x="426777" y="130635"/>
                    <a:pt x="421994" y="130635"/>
                  </a:cubicBezTo>
                  <a:cubicBezTo>
                    <a:pt x="417211" y="130635"/>
                    <a:pt x="413333" y="134509"/>
                    <a:pt x="413333" y="139287"/>
                  </a:cubicBezTo>
                  <a:lnTo>
                    <a:pt x="413333" y="188442"/>
                  </a:lnTo>
                  <a:lnTo>
                    <a:pt x="390491" y="211165"/>
                  </a:lnTo>
                  <a:cubicBezTo>
                    <a:pt x="390015" y="211640"/>
                    <a:pt x="389730" y="212211"/>
                    <a:pt x="389825" y="212211"/>
                  </a:cubicBezTo>
                  <a:lnTo>
                    <a:pt x="378975" y="223145"/>
                  </a:lnTo>
                  <a:cubicBezTo>
                    <a:pt x="375585" y="226515"/>
                    <a:pt x="375571" y="231993"/>
                    <a:pt x="378946" y="235380"/>
                  </a:cubicBezTo>
                  <a:cubicBezTo>
                    <a:pt x="378955" y="235390"/>
                    <a:pt x="378965" y="235400"/>
                    <a:pt x="378975" y="235409"/>
                  </a:cubicBezTo>
                  <a:cubicBezTo>
                    <a:pt x="382382" y="238756"/>
                    <a:pt x="387845" y="238756"/>
                    <a:pt x="391252" y="235409"/>
                  </a:cubicBezTo>
                  <a:lnTo>
                    <a:pt x="398105" y="228564"/>
                  </a:lnTo>
                  <a:lnTo>
                    <a:pt x="439791" y="270207"/>
                  </a:lnTo>
                  <a:lnTo>
                    <a:pt x="397724" y="312231"/>
                  </a:lnTo>
                  <a:lnTo>
                    <a:pt x="388207" y="302724"/>
                  </a:lnTo>
                  <a:cubicBezTo>
                    <a:pt x="384817" y="299337"/>
                    <a:pt x="379320" y="299337"/>
                    <a:pt x="375929" y="302724"/>
                  </a:cubicBezTo>
                  <a:cubicBezTo>
                    <a:pt x="372539" y="306110"/>
                    <a:pt x="372539" y="311602"/>
                    <a:pt x="375929" y="314988"/>
                  </a:cubicBezTo>
                  <a:lnTo>
                    <a:pt x="391443" y="330581"/>
                  </a:lnTo>
                  <a:cubicBezTo>
                    <a:pt x="394889" y="333829"/>
                    <a:pt x="400273" y="333829"/>
                    <a:pt x="403720" y="330581"/>
                  </a:cubicBezTo>
                  <a:lnTo>
                    <a:pt x="407813" y="326493"/>
                  </a:lnTo>
                  <a:lnTo>
                    <a:pt x="413428" y="332197"/>
                  </a:lnTo>
                  <a:lnTo>
                    <a:pt x="413428" y="339518"/>
                  </a:lnTo>
                  <a:cubicBezTo>
                    <a:pt x="413932" y="344323"/>
                    <a:pt x="418239" y="347810"/>
                    <a:pt x="423048" y="347307"/>
                  </a:cubicBezTo>
                  <a:cubicBezTo>
                    <a:pt x="427163" y="346877"/>
                    <a:pt x="430414" y="343628"/>
                    <a:pt x="430845" y="339518"/>
                  </a:cubicBezTo>
                  <a:lnTo>
                    <a:pt x="430845" y="328775"/>
                  </a:lnTo>
                  <a:cubicBezTo>
                    <a:pt x="430832" y="326458"/>
                    <a:pt x="429909" y="324239"/>
                    <a:pt x="428275" y="322595"/>
                  </a:cubicBezTo>
                  <a:lnTo>
                    <a:pt x="420090" y="314418"/>
                  </a:lnTo>
                  <a:lnTo>
                    <a:pt x="439696" y="294832"/>
                  </a:lnTo>
                  <a:lnTo>
                    <a:pt x="439696" y="370133"/>
                  </a:lnTo>
                  <a:lnTo>
                    <a:pt x="411144" y="398656"/>
                  </a:lnTo>
                  <a:lnTo>
                    <a:pt x="390015" y="398656"/>
                  </a:lnTo>
                  <a:lnTo>
                    <a:pt x="397344" y="391335"/>
                  </a:lnTo>
                  <a:cubicBezTo>
                    <a:pt x="400734" y="387964"/>
                    <a:pt x="400747" y="382486"/>
                    <a:pt x="397373" y="379099"/>
                  </a:cubicBezTo>
                  <a:cubicBezTo>
                    <a:pt x="397363" y="379089"/>
                    <a:pt x="397353" y="379080"/>
                    <a:pt x="397344" y="379070"/>
                  </a:cubicBezTo>
                  <a:lnTo>
                    <a:pt x="353944" y="335715"/>
                  </a:lnTo>
                  <a:lnTo>
                    <a:pt x="353944" y="302629"/>
                  </a:lnTo>
                  <a:lnTo>
                    <a:pt x="400580" y="256136"/>
                  </a:lnTo>
                  <a:cubicBezTo>
                    <a:pt x="403945" y="252667"/>
                    <a:pt x="403858" y="247129"/>
                    <a:pt x="400385" y="243767"/>
                  </a:cubicBezTo>
                  <a:cubicBezTo>
                    <a:pt x="398800" y="242233"/>
                    <a:pt x="396694" y="241354"/>
                    <a:pt x="394488" y="241304"/>
                  </a:cubicBezTo>
                  <a:lnTo>
                    <a:pt x="394488" y="241304"/>
                  </a:lnTo>
                  <a:cubicBezTo>
                    <a:pt x="392165" y="241296"/>
                    <a:pt x="389936" y="242221"/>
                    <a:pt x="388302" y="243871"/>
                  </a:cubicBezTo>
                  <a:lnTo>
                    <a:pt x="354039" y="278099"/>
                  </a:lnTo>
                  <a:lnTo>
                    <a:pt x="354039" y="260985"/>
                  </a:lnTo>
                  <a:cubicBezTo>
                    <a:pt x="353536" y="256180"/>
                    <a:pt x="349229" y="252693"/>
                    <a:pt x="344419" y="253196"/>
                  </a:cubicBezTo>
                  <a:cubicBezTo>
                    <a:pt x="340305" y="253627"/>
                    <a:pt x="337053" y="256875"/>
                    <a:pt x="336622" y="260985"/>
                  </a:cubicBezTo>
                  <a:lnTo>
                    <a:pt x="336622" y="310235"/>
                  </a:lnTo>
                  <a:lnTo>
                    <a:pt x="329199" y="302724"/>
                  </a:lnTo>
                  <a:lnTo>
                    <a:pt x="329199" y="283708"/>
                  </a:lnTo>
                  <a:cubicBezTo>
                    <a:pt x="329702" y="278904"/>
                    <a:pt x="326211" y="274601"/>
                    <a:pt x="321402" y="274098"/>
                  </a:cubicBezTo>
                  <a:cubicBezTo>
                    <a:pt x="316592" y="273595"/>
                    <a:pt x="312285" y="277082"/>
                    <a:pt x="311782" y="281887"/>
                  </a:cubicBezTo>
                  <a:cubicBezTo>
                    <a:pt x="311718" y="282492"/>
                    <a:pt x="311718" y="283103"/>
                    <a:pt x="311782" y="283708"/>
                  </a:cubicBezTo>
                  <a:lnTo>
                    <a:pt x="311782" y="305956"/>
                  </a:lnTo>
                  <a:cubicBezTo>
                    <a:pt x="311795" y="308273"/>
                    <a:pt x="312717" y="310492"/>
                    <a:pt x="314351" y="312136"/>
                  </a:cubicBezTo>
                  <a:lnTo>
                    <a:pt x="336622" y="334384"/>
                  </a:lnTo>
                  <a:lnTo>
                    <a:pt x="336622" y="338758"/>
                  </a:lnTo>
                  <a:cubicBezTo>
                    <a:pt x="336635" y="341074"/>
                    <a:pt x="337558" y="343293"/>
                    <a:pt x="339192" y="344938"/>
                  </a:cubicBezTo>
                  <a:lnTo>
                    <a:pt x="353087" y="358724"/>
                  </a:lnTo>
                  <a:lnTo>
                    <a:pt x="323678" y="388102"/>
                  </a:lnTo>
                  <a:cubicBezTo>
                    <a:pt x="320288" y="391473"/>
                    <a:pt x="320275" y="396951"/>
                    <a:pt x="323649" y="400338"/>
                  </a:cubicBezTo>
                  <a:cubicBezTo>
                    <a:pt x="323659" y="400348"/>
                    <a:pt x="323669" y="400357"/>
                    <a:pt x="323678" y="400367"/>
                  </a:cubicBezTo>
                  <a:cubicBezTo>
                    <a:pt x="327125" y="403615"/>
                    <a:pt x="332509" y="403615"/>
                    <a:pt x="335956" y="400367"/>
                  </a:cubicBezTo>
                  <a:lnTo>
                    <a:pt x="365365" y="370989"/>
                  </a:lnTo>
                  <a:lnTo>
                    <a:pt x="378975" y="384680"/>
                  </a:lnTo>
                  <a:lnTo>
                    <a:pt x="299314" y="465114"/>
                  </a:lnTo>
                  <a:lnTo>
                    <a:pt x="299314" y="276007"/>
                  </a:lnTo>
                  <a:lnTo>
                    <a:pt x="403340" y="172088"/>
                  </a:lnTo>
                  <a:cubicBezTo>
                    <a:pt x="404973" y="170444"/>
                    <a:pt x="405896" y="168225"/>
                    <a:pt x="405909" y="165908"/>
                  </a:cubicBezTo>
                  <a:lnTo>
                    <a:pt x="405909" y="118370"/>
                  </a:lnTo>
                  <a:lnTo>
                    <a:pt x="430845" y="93365"/>
                  </a:lnTo>
                  <a:cubicBezTo>
                    <a:pt x="434235" y="89994"/>
                    <a:pt x="434249" y="84516"/>
                    <a:pt x="430874" y="81129"/>
                  </a:cubicBezTo>
                  <a:cubicBezTo>
                    <a:pt x="430865" y="81120"/>
                    <a:pt x="430855" y="81110"/>
                    <a:pt x="430845" y="81100"/>
                  </a:cubicBezTo>
                  <a:cubicBezTo>
                    <a:pt x="429234" y="79474"/>
                    <a:pt x="427044" y="78551"/>
                    <a:pt x="424754" y="78533"/>
                  </a:cubicBezTo>
                  <a:lnTo>
                    <a:pt x="424754" y="78533"/>
                  </a:lnTo>
                  <a:cubicBezTo>
                    <a:pt x="422431" y="78525"/>
                    <a:pt x="420201" y="79450"/>
                    <a:pt x="418568" y="81100"/>
                  </a:cubicBezTo>
                  <a:lnTo>
                    <a:pt x="405909" y="93745"/>
                  </a:lnTo>
                  <a:lnTo>
                    <a:pt x="405909" y="68930"/>
                  </a:lnTo>
                  <a:cubicBezTo>
                    <a:pt x="405892" y="66643"/>
                    <a:pt x="404968" y="64455"/>
                    <a:pt x="403340" y="62846"/>
                  </a:cubicBezTo>
                  <a:lnTo>
                    <a:pt x="382687" y="42119"/>
                  </a:lnTo>
                  <a:cubicBezTo>
                    <a:pt x="381037" y="40504"/>
                    <a:pt x="378810" y="39614"/>
                    <a:pt x="376500" y="39647"/>
                  </a:cubicBezTo>
                  <a:lnTo>
                    <a:pt x="376500" y="39647"/>
                  </a:lnTo>
                  <a:cubicBezTo>
                    <a:pt x="371717" y="39630"/>
                    <a:pt x="367826" y="43491"/>
                    <a:pt x="367810" y="48269"/>
                  </a:cubicBezTo>
                  <a:cubicBezTo>
                    <a:pt x="367802" y="50605"/>
                    <a:pt x="368739" y="52844"/>
                    <a:pt x="370409" y="54479"/>
                  </a:cubicBezTo>
                  <a:lnTo>
                    <a:pt x="388492" y="72543"/>
                  </a:lnTo>
                  <a:lnTo>
                    <a:pt x="388492" y="162296"/>
                  </a:lnTo>
                  <a:lnTo>
                    <a:pt x="343855" y="206982"/>
                  </a:lnTo>
                  <a:lnTo>
                    <a:pt x="343855" y="161155"/>
                  </a:lnTo>
                  <a:lnTo>
                    <a:pt x="379832" y="125216"/>
                  </a:lnTo>
                  <a:cubicBezTo>
                    <a:pt x="381478" y="123619"/>
                    <a:pt x="382405" y="121423"/>
                    <a:pt x="382401" y="119131"/>
                  </a:cubicBezTo>
                  <a:lnTo>
                    <a:pt x="382401" y="96788"/>
                  </a:lnTo>
                  <a:cubicBezTo>
                    <a:pt x="381898" y="91983"/>
                    <a:pt x="377591" y="88496"/>
                    <a:pt x="372781" y="88999"/>
                  </a:cubicBezTo>
                  <a:cubicBezTo>
                    <a:pt x="368667" y="89429"/>
                    <a:pt x="365415" y="92678"/>
                    <a:pt x="364984" y="96788"/>
                  </a:cubicBezTo>
                  <a:lnTo>
                    <a:pt x="364984" y="115803"/>
                  </a:lnTo>
                  <a:lnTo>
                    <a:pt x="349851" y="130920"/>
                  </a:lnTo>
                  <a:lnTo>
                    <a:pt x="349851" y="70452"/>
                  </a:lnTo>
                  <a:cubicBezTo>
                    <a:pt x="349348" y="65647"/>
                    <a:pt x="345041" y="62160"/>
                    <a:pt x="340231" y="62663"/>
                  </a:cubicBezTo>
                  <a:cubicBezTo>
                    <a:pt x="336117" y="63093"/>
                    <a:pt x="332865" y="66341"/>
                    <a:pt x="332434" y="70452"/>
                  </a:cubicBezTo>
                  <a:lnTo>
                    <a:pt x="332434" y="148129"/>
                  </a:lnTo>
                  <a:lnTo>
                    <a:pt x="329008" y="151552"/>
                  </a:lnTo>
                  <a:cubicBezTo>
                    <a:pt x="327357" y="153184"/>
                    <a:pt x="326431" y="155411"/>
                    <a:pt x="326438" y="157732"/>
                  </a:cubicBezTo>
                  <a:lnTo>
                    <a:pt x="326439" y="224285"/>
                  </a:lnTo>
                  <a:lnTo>
                    <a:pt x="299314" y="251477"/>
                  </a:lnTo>
                  <a:lnTo>
                    <a:pt x="299314" y="84143"/>
                  </a:lnTo>
                  <a:cubicBezTo>
                    <a:pt x="299314" y="84143"/>
                    <a:pt x="299314" y="83477"/>
                    <a:pt x="299314" y="83097"/>
                  </a:cubicBezTo>
                  <a:lnTo>
                    <a:pt x="319015" y="62560"/>
                  </a:lnTo>
                  <a:cubicBezTo>
                    <a:pt x="320593" y="60879"/>
                    <a:pt x="321506" y="58683"/>
                    <a:pt x="321585" y="56380"/>
                  </a:cubicBezTo>
                  <a:cubicBezTo>
                    <a:pt x="321572" y="54064"/>
                    <a:pt x="320649" y="51844"/>
                    <a:pt x="319015" y="50200"/>
                  </a:cubicBezTo>
                  <a:cubicBezTo>
                    <a:pt x="317395" y="48600"/>
                    <a:pt x="315203" y="47710"/>
                    <a:pt x="312924" y="47728"/>
                  </a:cubicBezTo>
                  <a:lnTo>
                    <a:pt x="312924" y="47728"/>
                  </a:lnTo>
                  <a:cubicBezTo>
                    <a:pt x="310614" y="47695"/>
                    <a:pt x="308387" y="48585"/>
                    <a:pt x="306737" y="50200"/>
                  </a:cubicBezTo>
                  <a:lnTo>
                    <a:pt x="288749" y="68170"/>
                  </a:lnTo>
                  <a:lnTo>
                    <a:pt x="237736" y="17209"/>
                  </a:lnTo>
                  <a:cubicBezTo>
                    <a:pt x="233227" y="12969"/>
                    <a:pt x="226421" y="12305"/>
                    <a:pt x="221175" y="15593"/>
                  </a:cubicBezTo>
                  <a:cubicBezTo>
                    <a:pt x="222121" y="14077"/>
                    <a:pt x="222646" y="12338"/>
                    <a:pt x="222698" y="10553"/>
                  </a:cubicBezTo>
                  <a:cubicBezTo>
                    <a:pt x="222698" y="4725"/>
                    <a:pt x="217968" y="0"/>
                    <a:pt x="212134" y="0"/>
                  </a:cubicBezTo>
                  <a:cubicBezTo>
                    <a:pt x="206299" y="0"/>
                    <a:pt x="201569" y="4725"/>
                    <a:pt x="201569" y="10553"/>
                  </a:cubicBezTo>
                  <a:cubicBezTo>
                    <a:pt x="201569" y="16382"/>
                    <a:pt x="206299" y="21107"/>
                    <a:pt x="212134" y="21107"/>
                  </a:cubicBezTo>
                  <a:cubicBezTo>
                    <a:pt x="213883" y="21095"/>
                    <a:pt x="215596" y="20602"/>
                    <a:pt x="217083" y="19681"/>
                  </a:cubicBezTo>
                  <a:cubicBezTo>
                    <a:pt x="213489" y="24829"/>
                    <a:pt x="214218" y="31831"/>
                    <a:pt x="218796" y="36129"/>
                  </a:cubicBezTo>
                  <a:lnTo>
                    <a:pt x="271903" y="89372"/>
                  </a:lnTo>
                  <a:lnTo>
                    <a:pt x="271903" y="132917"/>
                  </a:lnTo>
                  <a:lnTo>
                    <a:pt x="235547" y="96598"/>
                  </a:lnTo>
                  <a:lnTo>
                    <a:pt x="235547" y="64272"/>
                  </a:lnTo>
                  <a:cubicBezTo>
                    <a:pt x="236050" y="59467"/>
                    <a:pt x="232560" y="55164"/>
                    <a:pt x="227750" y="54661"/>
                  </a:cubicBezTo>
                  <a:cubicBezTo>
                    <a:pt x="222940" y="54159"/>
                    <a:pt x="218633" y="57646"/>
                    <a:pt x="218130" y="62450"/>
                  </a:cubicBezTo>
                  <a:cubicBezTo>
                    <a:pt x="218066" y="63056"/>
                    <a:pt x="218066" y="63666"/>
                    <a:pt x="218130" y="64272"/>
                  </a:cubicBezTo>
                  <a:lnTo>
                    <a:pt x="218130" y="91464"/>
                  </a:lnTo>
                  <a:lnTo>
                    <a:pt x="201474" y="91464"/>
                  </a:lnTo>
                  <a:cubicBezTo>
                    <a:pt x="196665" y="91967"/>
                    <a:pt x="193174" y="96269"/>
                    <a:pt x="193677" y="101074"/>
                  </a:cubicBezTo>
                  <a:cubicBezTo>
                    <a:pt x="194108" y="105184"/>
                    <a:pt x="197360" y="108432"/>
                    <a:pt x="201474" y="108863"/>
                  </a:cubicBezTo>
                  <a:lnTo>
                    <a:pt x="223174" y="108863"/>
                  </a:lnTo>
                  <a:lnTo>
                    <a:pt x="271903" y="157637"/>
                  </a:lnTo>
                  <a:lnTo>
                    <a:pt x="271903" y="209453"/>
                  </a:lnTo>
                  <a:lnTo>
                    <a:pt x="234500" y="172088"/>
                  </a:lnTo>
                  <a:cubicBezTo>
                    <a:pt x="232889" y="170462"/>
                    <a:pt x="230699" y="169539"/>
                    <a:pt x="228409" y="169521"/>
                  </a:cubicBezTo>
                  <a:lnTo>
                    <a:pt x="203092" y="169521"/>
                  </a:lnTo>
                  <a:lnTo>
                    <a:pt x="162548" y="129114"/>
                  </a:lnTo>
                  <a:lnTo>
                    <a:pt x="162548" y="111049"/>
                  </a:lnTo>
                  <a:cubicBezTo>
                    <a:pt x="162548" y="106271"/>
                    <a:pt x="158670" y="102397"/>
                    <a:pt x="153887" y="102397"/>
                  </a:cubicBezTo>
                  <a:cubicBezTo>
                    <a:pt x="149104" y="102397"/>
                    <a:pt x="145226" y="106271"/>
                    <a:pt x="145226" y="111049"/>
                  </a:cubicBezTo>
                  <a:lnTo>
                    <a:pt x="145226" y="132822"/>
                  </a:lnTo>
                  <a:cubicBezTo>
                    <a:pt x="145203" y="135127"/>
                    <a:pt x="146093" y="137348"/>
                    <a:pt x="147701" y="139002"/>
                  </a:cubicBezTo>
                  <a:lnTo>
                    <a:pt x="193384" y="184543"/>
                  </a:lnTo>
                  <a:cubicBezTo>
                    <a:pt x="194995" y="186170"/>
                    <a:pt x="197185" y="187093"/>
                    <a:pt x="199476" y="187111"/>
                  </a:cubicBezTo>
                  <a:lnTo>
                    <a:pt x="224792" y="187111"/>
                  </a:lnTo>
                  <a:lnTo>
                    <a:pt x="272379" y="234649"/>
                  </a:lnTo>
                  <a:lnTo>
                    <a:pt x="272379" y="366805"/>
                  </a:lnTo>
                  <a:lnTo>
                    <a:pt x="251726" y="346364"/>
                  </a:lnTo>
                  <a:lnTo>
                    <a:pt x="261244" y="336856"/>
                  </a:lnTo>
                  <a:cubicBezTo>
                    <a:pt x="264332" y="333138"/>
                    <a:pt x="263818" y="327624"/>
                    <a:pt x="260097" y="324539"/>
                  </a:cubicBezTo>
                  <a:cubicBezTo>
                    <a:pt x="256875" y="321868"/>
                    <a:pt x="252209" y="321850"/>
                    <a:pt x="248966" y="324496"/>
                  </a:cubicBezTo>
                  <a:lnTo>
                    <a:pt x="247444" y="326112"/>
                  </a:lnTo>
                  <a:lnTo>
                    <a:pt x="236118" y="314798"/>
                  </a:lnTo>
                  <a:cubicBezTo>
                    <a:pt x="232671" y="311550"/>
                    <a:pt x="227287" y="311550"/>
                    <a:pt x="223840" y="314798"/>
                  </a:cubicBezTo>
                  <a:cubicBezTo>
                    <a:pt x="220450" y="318169"/>
                    <a:pt x="220437" y="323647"/>
                    <a:pt x="223811" y="327034"/>
                  </a:cubicBezTo>
                  <a:cubicBezTo>
                    <a:pt x="223821" y="327044"/>
                    <a:pt x="223831" y="327054"/>
                    <a:pt x="223840" y="327063"/>
                  </a:cubicBezTo>
                  <a:lnTo>
                    <a:pt x="235832" y="338282"/>
                  </a:lnTo>
                  <a:lnTo>
                    <a:pt x="233548" y="340564"/>
                  </a:lnTo>
                  <a:cubicBezTo>
                    <a:pt x="231920" y="342173"/>
                    <a:pt x="230996" y="344361"/>
                    <a:pt x="230978" y="346649"/>
                  </a:cubicBezTo>
                  <a:cubicBezTo>
                    <a:pt x="230991" y="348966"/>
                    <a:pt x="231914" y="351185"/>
                    <a:pt x="233548" y="352829"/>
                  </a:cubicBezTo>
                  <a:lnTo>
                    <a:pt x="247729" y="366995"/>
                  </a:lnTo>
                  <a:lnTo>
                    <a:pt x="195193" y="366995"/>
                  </a:lnTo>
                  <a:lnTo>
                    <a:pt x="183296" y="355111"/>
                  </a:lnTo>
                  <a:lnTo>
                    <a:pt x="183296" y="307572"/>
                  </a:lnTo>
                  <a:lnTo>
                    <a:pt x="212895" y="278004"/>
                  </a:lnTo>
                  <a:lnTo>
                    <a:pt x="232692" y="278004"/>
                  </a:lnTo>
                  <a:cubicBezTo>
                    <a:pt x="235777" y="278001"/>
                    <a:pt x="238634" y="276375"/>
                    <a:pt x="240210" y="273725"/>
                  </a:cubicBezTo>
                  <a:lnTo>
                    <a:pt x="261244" y="252713"/>
                  </a:lnTo>
                  <a:cubicBezTo>
                    <a:pt x="264634" y="249343"/>
                    <a:pt x="264647" y="243864"/>
                    <a:pt x="261273" y="240478"/>
                  </a:cubicBezTo>
                  <a:cubicBezTo>
                    <a:pt x="261263" y="240468"/>
                    <a:pt x="261254" y="240458"/>
                    <a:pt x="261244" y="240448"/>
                  </a:cubicBezTo>
                  <a:cubicBezTo>
                    <a:pt x="257797" y="237201"/>
                    <a:pt x="252413" y="237201"/>
                    <a:pt x="248966" y="240448"/>
                  </a:cubicBezTo>
                  <a:lnTo>
                    <a:pt x="241828" y="247674"/>
                  </a:lnTo>
                  <a:lnTo>
                    <a:pt x="241828" y="237026"/>
                  </a:lnTo>
                  <a:cubicBezTo>
                    <a:pt x="241325" y="232221"/>
                    <a:pt x="237018" y="228734"/>
                    <a:pt x="232208" y="229237"/>
                  </a:cubicBezTo>
                  <a:cubicBezTo>
                    <a:pt x="228094" y="229667"/>
                    <a:pt x="224842" y="232915"/>
                    <a:pt x="224411" y="237026"/>
                  </a:cubicBezTo>
                  <a:lnTo>
                    <a:pt x="224411" y="260510"/>
                  </a:lnTo>
                  <a:lnTo>
                    <a:pt x="209469" y="260510"/>
                  </a:lnTo>
                  <a:cubicBezTo>
                    <a:pt x="207146" y="260502"/>
                    <a:pt x="204917" y="261427"/>
                    <a:pt x="203283" y="263077"/>
                  </a:cubicBezTo>
                  <a:lnTo>
                    <a:pt x="183486" y="282853"/>
                  </a:lnTo>
                  <a:lnTo>
                    <a:pt x="183486" y="219246"/>
                  </a:lnTo>
                  <a:lnTo>
                    <a:pt x="194622" y="207742"/>
                  </a:lnTo>
                  <a:cubicBezTo>
                    <a:pt x="196230" y="206088"/>
                    <a:pt x="197119" y="203867"/>
                    <a:pt x="197096" y="201562"/>
                  </a:cubicBezTo>
                  <a:cubicBezTo>
                    <a:pt x="197149" y="196837"/>
                    <a:pt x="193357" y="192963"/>
                    <a:pt x="188627" y="192910"/>
                  </a:cubicBezTo>
                  <a:cubicBezTo>
                    <a:pt x="188563" y="192909"/>
                    <a:pt x="188499" y="192909"/>
                    <a:pt x="188435" y="192910"/>
                  </a:cubicBezTo>
                  <a:lnTo>
                    <a:pt x="188435" y="192910"/>
                  </a:lnTo>
                  <a:cubicBezTo>
                    <a:pt x="186132" y="192908"/>
                    <a:pt x="183916" y="193793"/>
                    <a:pt x="182249" y="195382"/>
                  </a:cubicBezTo>
                  <a:lnTo>
                    <a:pt x="168258" y="209453"/>
                  </a:lnTo>
                  <a:cubicBezTo>
                    <a:pt x="166624" y="211098"/>
                    <a:pt x="165702" y="213317"/>
                    <a:pt x="165689" y="215633"/>
                  </a:cubicBezTo>
                  <a:lnTo>
                    <a:pt x="165689" y="235980"/>
                  </a:lnTo>
                  <a:lnTo>
                    <a:pt x="156171" y="226472"/>
                  </a:lnTo>
                  <a:cubicBezTo>
                    <a:pt x="152781" y="223085"/>
                    <a:pt x="147284" y="223085"/>
                    <a:pt x="143894" y="226472"/>
                  </a:cubicBezTo>
                  <a:cubicBezTo>
                    <a:pt x="140504" y="229859"/>
                    <a:pt x="140504" y="235350"/>
                    <a:pt x="143894" y="238737"/>
                  </a:cubicBezTo>
                  <a:lnTo>
                    <a:pt x="166069" y="260510"/>
                  </a:lnTo>
                  <a:lnTo>
                    <a:pt x="166069" y="297019"/>
                  </a:lnTo>
                  <a:lnTo>
                    <a:pt x="123526" y="254520"/>
                  </a:lnTo>
                  <a:lnTo>
                    <a:pt x="123526" y="216489"/>
                  </a:lnTo>
                  <a:lnTo>
                    <a:pt x="153316" y="186160"/>
                  </a:lnTo>
                  <a:cubicBezTo>
                    <a:pt x="154968" y="184527"/>
                    <a:pt x="155894" y="182301"/>
                    <a:pt x="155886" y="179980"/>
                  </a:cubicBezTo>
                  <a:lnTo>
                    <a:pt x="155886" y="158207"/>
                  </a:lnTo>
                  <a:cubicBezTo>
                    <a:pt x="155382" y="153403"/>
                    <a:pt x="151075" y="149915"/>
                    <a:pt x="146265" y="150418"/>
                  </a:cubicBezTo>
                  <a:cubicBezTo>
                    <a:pt x="142151" y="150849"/>
                    <a:pt x="138899" y="154097"/>
                    <a:pt x="138469" y="158207"/>
                  </a:cubicBezTo>
                  <a:lnTo>
                    <a:pt x="138469" y="177223"/>
                  </a:lnTo>
                  <a:lnTo>
                    <a:pt x="133329" y="182357"/>
                  </a:lnTo>
                  <a:lnTo>
                    <a:pt x="133329" y="131301"/>
                  </a:lnTo>
                  <a:cubicBezTo>
                    <a:pt x="133312" y="129013"/>
                    <a:pt x="132388" y="126825"/>
                    <a:pt x="130760" y="125216"/>
                  </a:cubicBezTo>
                  <a:lnTo>
                    <a:pt x="117054" y="111430"/>
                  </a:lnTo>
                  <a:cubicBezTo>
                    <a:pt x="113647" y="108083"/>
                    <a:pt x="108184" y="108083"/>
                    <a:pt x="104777" y="111430"/>
                  </a:cubicBezTo>
                  <a:cubicBezTo>
                    <a:pt x="101387" y="114800"/>
                    <a:pt x="101374" y="120279"/>
                    <a:pt x="104748" y="123665"/>
                  </a:cubicBezTo>
                  <a:cubicBezTo>
                    <a:pt x="104758" y="123675"/>
                    <a:pt x="104767" y="123685"/>
                    <a:pt x="104777" y="123695"/>
                  </a:cubicBezTo>
                  <a:lnTo>
                    <a:pt x="115912" y="134914"/>
                  </a:lnTo>
                  <a:lnTo>
                    <a:pt x="115912" y="176652"/>
                  </a:lnTo>
                  <a:lnTo>
                    <a:pt x="78889" y="139572"/>
                  </a:lnTo>
                  <a:cubicBezTo>
                    <a:pt x="77240" y="137957"/>
                    <a:pt x="75013" y="137067"/>
                    <a:pt x="72703" y="137100"/>
                  </a:cubicBezTo>
                  <a:lnTo>
                    <a:pt x="72703" y="137100"/>
                  </a:lnTo>
                  <a:cubicBezTo>
                    <a:pt x="70424" y="137082"/>
                    <a:pt x="68232" y="137972"/>
                    <a:pt x="66612" y="139572"/>
                  </a:cubicBezTo>
                  <a:cubicBezTo>
                    <a:pt x="65034" y="141253"/>
                    <a:pt x="64121" y="143449"/>
                    <a:pt x="64042" y="145752"/>
                  </a:cubicBezTo>
                  <a:cubicBezTo>
                    <a:pt x="64060" y="148040"/>
                    <a:pt x="64984" y="150228"/>
                    <a:pt x="66612" y="151837"/>
                  </a:cubicBezTo>
                  <a:lnTo>
                    <a:pt x="114865" y="200041"/>
                  </a:lnTo>
                  <a:lnTo>
                    <a:pt x="108489" y="206411"/>
                  </a:lnTo>
                  <a:cubicBezTo>
                    <a:pt x="106769" y="208154"/>
                    <a:pt x="105840" y="210525"/>
                    <a:pt x="105919" y="212971"/>
                  </a:cubicBezTo>
                  <a:lnTo>
                    <a:pt x="105919" y="254520"/>
                  </a:lnTo>
                  <a:lnTo>
                    <a:pt x="98971" y="261555"/>
                  </a:lnTo>
                  <a:lnTo>
                    <a:pt x="93832" y="256421"/>
                  </a:lnTo>
                  <a:lnTo>
                    <a:pt x="93832" y="211260"/>
                  </a:lnTo>
                  <a:cubicBezTo>
                    <a:pt x="93819" y="208943"/>
                    <a:pt x="92896" y="206724"/>
                    <a:pt x="91262" y="205080"/>
                  </a:cubicBezTo>
                  <a:lnTo>
                    <a:pt x="68325" y="182167"/>
                  </a:lnTo>
                  <a:cubicBezTo>
                    <a:pt x="64918" y="178820"/>
                    <a:pt x="59455" y="178820"/>
                    <a:pt x="56048" y="182167"/>
                  </a:cubicBezTo>
                  <a:cubicBezTo>
                    <a:pt x="54382" y="183751"/>
                    <a:pt x="53452" y="185955"/>
                    <a:pt x="53478" y="188251"/>
                  </a:cubicBezTo>
                  <a:cubicBezTo>
                    <a:pt x="53448" y="190577"/>
                    <a:pt x="54377" y="192812"/>
                    <a:pt x="56048" y="194431"/>
                  </a:cubicBezTo>
                  <a:lnTo>
                    <a:pt x="76415" y="214683"/>
                  </a:lnTo>
                  <a:lnTo>
                    <a:pt x="76415" y="238832"/>
                  </a:lnTo>
                  <a:lnTo>
                    <a:pt x="61853" y="224190"/>
                  </a:lnTo>
                  <a:cubicBezTo>
                    <a:pt x="60171" y="222614"/>
                    <a:pt x="57972" y="221702"/>
                    <a:pt x="55667" y="221623"/>
                  </a:cubicBezTo>
                  <a:lnTo>
                    <a:pt x="55667" y="221623"/>
                  </a:lnTo>
                  <a:cubicBezTo>
                    <a:pt x="53361" y="221702"/>
                    <a:pt x="51163" y="222614"/>
                    <a:pt x="49480" y="224190"/>
                  </a:cubicBezTo>
                  <a:cubicBezTo>
                    <a:pt x="46181" y="227614"/>
                    <a:pt x="46181" y="233031"/>
                    <a:pt x="49480" y="236455"/>
                  </a:cubicBezTo>
                  <a:lnTo>
                    <a:pt x="92785" y="279715"/>
                  </a:lnTo>
                  <a:cubicBezTo>
                    <a:pt x="96232" y="282963"/>
                    <a:pt x="101616" y="282963"/>
                    <a:pt x="105062" y="279715"/>
                  </a:cubicBezTo>
                  <a:lnTo>
                    <a:pt x="114580" y="270207"/>
                  </a:lnTo>
                  <a:lnTo>
                    <a:pt x="166069" y="321549"/>
                  </a:lnTo>
                  <a:lnTo>
                    <a:pt x="166069" y="354825"/>
                  </a:lnTo>
                  <a:lnTo>
                    <a:pt x="150461" y="370418"/>
                  </a:lnTo>
                  <a:lnTo>
                    <a:pt x="139135" y="359104"/>
                  </a:lnTo>
                  <a:lnTo>
                    <a:pt x="154268" y="343987"/>
                  </a:lnTo>
                  <a:cubicBezTo>
                    <a:pt x="157658" y="340616"/>
                    <a:pt x="157671" y="335138"/>
                    <a:pt x="154297" y="331751"/>
                  </a:cubicBezTo>
                  <a:cubicBezTo>
                    <a:pt x="154287" y="331741"/>
                    <a:pt x="154277" y="331732"/>
                    <a:pt x="154268" y="331722"/>
                  </a:cubicBezTo>
                  <a:cubicBezTo>
                    <a:pt x="150861" y="328376"/>
                    <a:pt x="145397" y="328376"/>
                    <a:pt x="141990" y="331722"/>
                  </a:cubicBezTo>
                  <a:lnTo>
                    <a:pt x="126857" y="346839"/>
                  </a:lnTo>
                  <a:lnTo>
                    <a:pt x="117340" y="337331"/>
                  </a:lnTo>
                  <a:lnTo>
                    <a:pt x="128000" y="325922"/>
                  </a:lnTo>
                  <a:cubicBezTo>
                    <a:pt x="129633" y="324278"/>
                    <a:pt x="130556" y="322059"/>
                    <a:pt x="130569" y="319742"/>
                  </a:cubicBezTo>
                  <a:lnTo>
                    <a:pt x="130569" y="301868"/>
                  </a:lnTo>
                  <a:cubicBezTo>
                    <a:pt x="130066" y="297063"/>
                    <a:pt x="125759" y="293576"/>
                    <a:pt x="120949" y="294079"/>
                  </a:cubicBezTo>
                  <a:cubicBezTo>
                    <a:pt x="116835" y="294509"/>
                    <a:pt x="113583" y="297758"/>
                    <a:pt x="113152" y="301868"/>
                  </a:cubicBezTo>
                  <a:lnTo>
                    <a:pt x="113152" y="316224"/>
                  </a:lnTo>
                  <a:lnTo>
                    <a:pt x="101065" y="328775"/>
                  </a:lnTo>
                  <a:lnTo>
                    <a:pt x="86884" y="328775"/>
                  </a:lnTo>
                  <a:lnTo>
                    <a:pt x="49671" y="291600"/>
                  </a:lnTo>
                  <a:cubicBezTo>
                    <a:pt x="46224" y="288352"/>
                    <a:pt x="40840" y="288352"/>
                    <a:pt x="37393" y="291600"/>
                  </a:cubicBezTo>
                  <a:cubicBezTo>
                    <a:pt x="34003" y="294970"/>
                    <a:pt x="33990" y="300448"/>
                    <a:pt x="37364" y="303835"/>
                  </a:cubicBezTo>
                  <a:cubicBezTo>
                    <a:pt x="37374" y="303845"/>
                    <a:pt x="37384" y="303855"/>
                    <a:pt x="37393" y="303864"/>
                  </a:cubicBezTo>
                  <a:lnTo>
                    <a:pt x="77176" y="343606"/>
                  </a:lnTo>
                  <a:cubicBezTo>
                    <a:pt x="78810" y="345256"/>
                    <a:pt x="81039" y="346181"/>
                    <a:pt x="83363" y="346173"/>
                  </a:cubicBezTo>
                  <a:lnTo>
                    <a:pt x="101065" y="346174"/>
                  </a:lnTo>
                  <a:lnTo>
                    <a:pt x="137993" y="383063"/>
                  </a:lnTo>
                  <a:lnTo>
                    <a:pt x="122860" y="398180"/>
                  </a:lnTo>
                  <a:lnTo>
                    <a:pt x="57761" y="333148"/>
                  </a:lnTo>
                  <a:cubicBezTo>
                    <a:pt x="54301" y="329840"/>
                    <a:pt x="48847" y="329840"/>
                    <a:pt x="45388" y="333148"/>
                  </a:cubicBezTo>
                  <a:lnTo>
                    <a:pt x="35871" y="342656"/>
                  </a:lnTo>
                  <a:lnTo>
                    <a:pt x="14837" y="321644"/>
                  </a:lnTo>
                  <a:cubicBezTo>
                    <a:pt x="13217" y="320043"/>
                    <a:pt x="11024" y="319154"/>
                    <a:pt x="8746" y="319172"/>
                  </a:cubicBezTo>
                  <a:lnTo>
                    <a:pt x="8746" y="319172"/>
                  </a:lnTo>
                  <a:cubicBezTo>
                    <a:pt x="6436" y="319139"/>
                    <a:pt x="4209" y="320029"/>
                    <a:pt x="2559" y="321644"/>
                  </a:cubicBezTo>
                  <a:cubicBezTo>
                    <a:pt x="-853" y="325059"/>
                    <a:pt x="-853" y="330589"/>
                    <a:pt x="2559" y="334004"/>
                  </a:cubicBezTo>
                  <a:lnTo>
                    <a:pt x="23593" y="354921"/>
                  </a:lnTo>
                  <a:lnTo>
                    <a:pt x="18168" y="360340"/>
                  </a:lnTo>
                  <a:cubicBezTo>
                    <a:pt x="14857" y="363796"/>
                    <a:pt x="14857" y="369244"/>
                    <a:pt x="18168" y="372700"/>
                  </a:cubicBezTo>
                  <a:cubicBezTo>
                    <a:pt x="21542" y="376087"/>
                    <a:pt x="27026" y="376100"/>
                    <a:pt x="30416" y="372729"/>
                  </a:cubicBezTo>
                  <a:cubicBezTo>
                    <a:pt x="30426" y="372719"/>
                    <a:pt x="30436" y="372710"/>
                    <a:pt x="30446" y="372700"/>
                  </a:cubicBezTo>
                  <a:lnTo>
                    <a:pt x="51860" y="351213"/>
                  </a:lnTo>
                  <a:lnTo>
                    <a:pt x="116959" y="416245"/>
                  </a:lnTo>
                  <a:cubicBezTo>
                    <a:pt x="120419" y="419553"/>
                    <a:pt x="125872" y="419553"/>
                    <a:pt x="129332" y="416245"/>
                  </a:cubicBezTo>
                  <a:lnTo>
                    <a:pt x="174825" y="370703"/>
                  </a:lnTo>
                  <a:lnTo>
                    <a:pt x="185675" y="381542"/>
                  </a:lnTo>
                  <a:cubicBezTo>
                    <a:pt x="187309" y="383192"/>
                    <a:pt x="189538" y="384117"/>
                    <a:pt x="191862" y="384109"/>
                  </a:cubicBezTo>
                  <a:lnTo>
                    <a:pt x="265432" y="384109"/>
                  </a:lnTo>
                  <a:lnTo>
                    <a:pt x="272189" y="390955"/>
                  </a:lnTo>
                  <a:lnTo>
                    <a:pt x="272189" y="592136"/>
                  </a:lnTo>
                  <a:lnTo>
                    <a:pt x="210897" y="530812"/>
                  </a:lnTo>
                  <a:lnTo>
                    <a:pt x="210897" y="482323"/>
                  </a:lnTo>
                  <a:lnTo>
                    <a:pt x="210897" y="482323"/>
                  </a:lnTo>
                  <a:lnTo>
                    <a:pt x="225553" y="496965"/>
                  </a:lnTo>
                  <a:cubicBezTo>
                    <a:pt x="228961" y="500311"/>
                    <a:pt x="234424" y="500311"/>
                    <a:pt x="237831" y="496965"/>
                  </a:cubicBezTo>
                  <a:lnTo>
                    <a:pt x="254582" y="480231"/>
                  </a:lnTo>
                  <a:cubicBezTo>
                    <a:pt x="257972" y="476861"/>
                    <a:pt x="257985" y="471383"/>
                    <a:pt x="254611" y="467996"/>
                  </a:cubicBezTo>
                  <a:cubicBezTo>
                    <a:pt x="254601" y="467986"/>
                    <a:pt x="254591" y="467976"/>
                    <a:pt x="254582" y="467967"/>
                  </a:cubicBezTo>
                  <a:cubicBezTo>
                    <a:pt x="252971" y="466340"/>
                    <a:pt x="250781" y="465417"/>
                    <a:pt x="248491" y="465400"/>
                  </a:cubicBezTo>
                  <a:lnTo>
                    <a:pt x="248491" y="465400"/>
                  </a:lnTo>
                  <a:cubicBezTo>
                    <a:pt x="246167" y="465392"/>
                    <a:pt x="243938" y="466317"/>
                    <a:pt x="242304" y="467967"/>
                  </a:cubicBezTo>
                  <a:lnTo>
                    <a:pt x="231740" y="478615"/>
                  </a:lnTo>
                  <a:lnTo>
                    <a:pt x="219557" y="466445"/>
                  </a:lnTo>
                  <a:lnTo>
                    <a:pt x="219557" y="425087"/>
                  </a:lnTo>
                  <a:lnTo>
                    <a:pt x="233834" y="410921"/>
                  </a:lnTo>
                  <a:lnTo>
                    <a:pt x="245064" y="410921"/>
                  </a:lnTo>
                  <a:cubicBezTo>
                    <a:pt x="249874" y="410418"/>
                    <a:pt x="253365" y="406115"/>
                    <a:pt x="252861" y="401310"/>
                  </a:cubicBezTo>
                  <a:cubicBezTo>
                    <a:pt x="252430" y="397200"/>
                    <a:pt x="249179" y="393952"/>
                    <a:pt x="245064" y="393522"/>
                  </a:cubicBezTo>
                  <a:lnTo>
                    <a:pt x="230217" y="393522"/>
                  </a:lnTo>
                  <a:cubicBezTo>
                    <a:pt x="227898" y="393535"/>
                    <a:pt x="225677" y="394456"/>
                    <a:pt x="224031" y="396089"/>
                  </a:cubicBezTo>
                  <a:lnTo>
                    <a:pt x="216512" y="403505"/>
                  </a:lnTo>
                  <a:lnTo>
                    <a:pt x="206328" y="393236"/>
                  </a:lnTo>
                  <a:cubicBezTo>
                    <a:pt x="202772" y="389962"/>
                    <a:pt x="197233" y="390187"/>
                    <a:pt x="193955" y="393740"/>
                  </a:cubicBezTo>
                  <a:cubicBezTo>
                    <a:pt x="190865" y="397089"/>
                    <a:pt x="190865" y="402247"/>
                    <a:pt x="193955" y="405596"/>
                  </a:cubicBezTo>
                  <a:lnTo>
                    <a:pt x="202140" y="413678"/>
                  </a:lnTo>
                  <a:lnTo>
                    <a:pt x="202140" y="420809"/>
                  </a:lnTo>
                  <a:lnTo>
                    <a:pt x="201474" y="422140"/>
                  </a:lnTo>
                  <a:lnTo>
                    <a:pt x="202140" y="422805"/>
                  </a:lnTo>
                  <a:lnTo>
                    <a:pt x="202140" y="466445"/>
                  </a:lnTo>
                  <a:lnTo>
                    <a:pt x="195954" y="472625"/>
                  </a:lnTo>
                  <a:cubicBezTo>
                    <a:pt x="194326" y="474234"/>
                    <a:pt x="193402" y="476422"/>
                    <a:pt x="193384" y="478710"/>
                  </a:cubicBezTo>
                  <a:lnTo>
                    <a:pt x="193384" y="513508"/>
                  </a:lnTo>
                  <a:lnTo>
                    <a:pt x="162548" y="482608"/>
                  </a:lnTo>
                  <a:lnTo>
                    <a:pt x="171494" y="473671"/>
                  </a:lnTo>
                  <a:cubicBezTo>
                    <a:pt x="173111" y="472023"/>
                    <a:pt x="174002" y="469798"/>
                    <a:pt x="173969" y="467491"/>
                  </a:cubicBezTo>
                  <a:lnTo>
                    <a:pt x="173969" y="437922"/>
                  </a:lnTo>
                  <a:cubicBezTo>
                    <a:pt x="173971" y="435621"/>
                    <a:pt x="173085" y="433407"/>
                    <a:pt x="171494" y="431742"/>
                  </a:cubicBezTo>
                  <a:lnTo>
                    <a:pt x="156552" y="417291"/>
                  </a:lnTo>
                  <a:cubicBezTo>
                    <a:pt x="154885" y="415702"/>
                    <a:pt x="152669" y="414816"/>
                    <a:pt x="150366" y="414819"/>
                  </a:cubicBezTo>
                  <a:lnTo>
                    <a:pt x="150366" y="414819"/>
                  </a:lnTo>
                  <a:cubicBezTo>
                    <a:pt x="145635" y="414766"/>
                    <a:pt x="141758" y="418554"/>
                    <a:pt x="141705" y="423280"/>
                  </a:cubicBezTo>
                  <a:cubicBezTo>
                    <a:pt x="141704" y="423343"/>
                    <a:pt x="141704" y="423407"/>
                    <a:pt x="141705" y="423471"/>
                  </a:cubicBezTo>
                  <a:cubicBezTo>
                    <a:pt x="141682" y="425776"/>
                    <a:pt x="142571" y="427997"/>
                    <a:pt x="144179" y="429651"/>
                  </a:cubicBezTo>
                  <a:lnTo>
                    <a:pt x="156171" y="441535"/>
                  </a:lnTo>
                  <a:lnTo>
                    <a:pt x="156171" y="463973"/>
                  </a:lnTo>
                  <a:lnTo>
                    <a:pt x="146178" y="473481"/>
                  </a:lnTo>
                  <a:lnTo>
                    <a:pt x="87360" y="473481"/>
                  </a:lnTo>
                  <a:lnTo>
                    <a:pt x="87360" y="423851"/>
                  </a:lnTo>
                  <a:cubicBezTo>
                    <a:pt x="87343" y="421563"/>
                    <a:pt x="86418" y="419375"/>
                    <a:pt x="84790" y="417766"/>
                  </a:cubicBezTo>
                  <a:lnTo>
                    <a:pt x="54144" y="387152"/>
                  </a:lnTo>
                  <a:cubicBezTo>
                    <a:pt x="50754" y="383765"/>
                    <a:pt x="45257" y="383765"/>
                    <a:pt x="41867" y="387152"/>
                  </a:cubicBezTo>
                  <a:cubicBezTo>
                    <a:pt x="38476" y="390538"/>
                    <a:pt x="38476" y="396030"/>
                    <a:pt x="41867" y="399416"/>
                  </a:cubicBezTo>
                  <a:lnTo>
                    <a:pt x="70419" y="427464"/>
                  </a:lnTo>
                  <a:lnTo>
                    <a:pt x="70419" y="467967"/>
                  </a:lnTo>
                  <a:lnTo>
                    <a:pt x="47292" y="444958"/>
                  </a:lnTo>
                  <a:cubicBezTo>
                    <a:pt x="43917" y="441571"/>
                    <a:pt x="38434" y="441558"/>
                    <a:pt x="35043" y="444929"/>
                  </a:cubicBezTo>
                  <a:cubicBezTo>
                    <a:pt x="35034" y="444939"/>
                    <a:pt x="35024" y="444948"/>
                    <a:pt x="35014" y="444958"/>
                  </a:cubicBezTo>
                  <a:cubicBezTo>
                    <a:pt x="31664" y="448362"/>
                    <a:pt x="31664" y="453819"/>
                    <a:pt x="35014" y="457223"/>
                  </a:cubicBezTo>
                  <a:lnTo>
                    <a:pt x="66612" y="488788"/>
                  </a:lnTo>
                  <a:cubicBezTo>
                    <a:pt x="68267" y="490395"/>
                    <a:pt x="70491" y="491283"/>
                    <a:pt x="72798" y="491260"/>
                  </a:cubicBezTo>
                  <a:lnTo>
                    <a:pt x="146654" y="491260"/>
                  </a:lnTo>
                  <a:lnTo>
                    <a:pt x="157504" y="502194"/>
                  </a:lnTo>
                  <a:lnTo>
                    <a:pt x="122860" y="536802"/>
                  </a:lnTo>
                  <a:lnTo>
                    <a:pt x="108965" y="536802"/>
                  </a:lnTo>
                  <a:cubicBezTo>
                    <a:pt x="104155" y="536299"/>
                    <a:pt x="99848" y="539786"/>
                    <a:pt x="99344" y="544591"/>
                  </a:cubicBezTo>
                  <a:cubicBezTo>
                    <a:pt x="98841" y="549395"/>
                    <a:pt x="102332" y="553698"/>
                    <a:pt x="107141" y="554201"/>
                  </a:cubicBezTo>
                  <a:cubicBezTo>
                    <a:pt x="107747" y="554264"/>
                    <a:pt x="108358" y="554264"/>
                    <a:pt x="108965" y="554201"/>
                  </a:cubicBezTo>
                  <a:lnTo>
                    <a:pt x="126286" y="554201"/>
                  </a:lnTo>
                  <a:cubicBezTo>
                    <a:pt x="128606" y="554188"/>
                    <a:pt x="130827" y="553266"/>
                    <a:pt x="132473" y="551634"/>
                  </a:cubicBezTo>
                  <a:lnTo>
                    <a:pt x="169686" y="514459"/>
                  </a:lnTo>
                  <a:lnTo>
                    <a:pt x="271903" y="616666"/>
                  </a:lnTo>
                  <a:lnTo>
                    <a:pt x="271903" y="634731"/>
                  </a:lnTo>
                  <a:lnTo>
                    <a:pt x="266574" y="765081"/>
                  </a:lnTo>
                  <a:cubicBezTo>
                    <a:pt x="266548" y="766429"/>
                    <a:pt x="266841" y="767765"/>
                    <a:pt x="267430" y="768979"/>
                  </a:cubicBezTo>
                  <a:lnTo>
                    <a:pt x="268192" y="770500"/>
                  </a:lnTo>
                  <a:lnTo>
                    <a:pt x="270000" y="770500"/>
                  </a:lnTo>
                  <a:cubicBezTo>
                    <a:pt x="271901" y="770646"/>
                    <a:pt x="273810" y="770646"/>
                    <a:pt x="275711" y="770500"/>
                  </a:cubicBezTo>
                  <a:lnTo>
                    <a:pt x="283896" y="770500"/>
                  </a:lnTo>
                  <a:lnTo>
                    <a:pt x="295412" y="770500"/>
                  </a:lnTo>
                  <a:lnTo>
                    <a:pt x="300741" y="770500"/>
                  </a:lnTo>
                  <a:lnTo>
                    <a:pt x="302835" y="770500"/>
                  </a:lnTo>
                  <a:lnTo>
                    <a:pt x="303501" y="768503"/>
                  </a:lnTo>
                  <a:cubicBezTo>
                    <a:pt x="303908" y="767411"/>
                    <a:pt x="304071" y="766243"/>
                    <a:pt x="303977" y="765081"/>
                  </a:cubicBezTo>
                  <a:lnTo>
                    <a:pt x="298838" y="612958"/>
                  </a:lnTo>
                  <a:lnTo>
                    <a:pt x="298838" y="489359"/>
                  </a:lnTo>
                  <a:lnTo>
                    <a:pt x="338335" y="449807"/>
                  </a:lnTo>
                  <a:lnTo>
                    <a:pt x="366888" y="478330"/>
                  </a:lnTo>
                  <a:lnTo>
                    <a:pt x="340144" y="505046"/>
                  </a:lnTo>
                  <a:cubicBezTo>
                    <a:pt x="336753" y="508417"/>
                    <a:pt x="336740" y="513895"/>
                    <a:pt x="340114" y="517282"/>
                  </a:cubicBezTo>
                  <a:cubicBezTo>
                    <a:pt x="340124" y="517292"/>
                    <a:pt x="340134" y="517302"/>
                    <a:pt x="340144" y="517311"/>
                  </a:cubicBezTo>
                  <a:lnTo>
                    <a:pt x="351279" y="528435"/>
                  </a:lnTo>
                  <a:lnTo>
                    <a:pt x="339287" y="540320"/>
                  </a:lnTo>
                  <a:cubicBezTo>
                    <a:pt x="337653" y="541964"/>
                    <a:pt x="336730" y="544183"/>
                    <a:pt x="336717" y="546500"/>
                  </a:cubicBezTo>
                  <a:cubicBezTo>
                    <a:pt x="336826" y="551329"/>
                    <a:pt x="340833" y="555157"/>
                    <a:pt x="345668" y="555048"/>
                  </a:cubicBezTo>
                  <a:cubicBezTo>
                    <a:pt x="347874" y="554998"/>
                    <a:pt x="349980" y="554119"/>
                    <a:pt x="351565" y="552585"/>
                  </a:cubicBezTo>
                  <a:lnTo>
                    <a:pt x="369648" y="534520"/>
                  </a:lnTo>
                  <a:cubicBezTo>
                    <a:pt x="373038" y="531149"/>
                    <a:pt x="373051" y="525671"/>
                    <a:pt x="369677" y="522284"/>
                  </a:cubicBezTo>
                  <a:cubicBezTo>
                    <a:pt x="369667" y="522275"/>
                    <a:pt x="369658" y="522265"/>
                    <a:pt x="369648" y="522255"/>
                  </a:cubicBezTo>
                  <a:lnTo>
                    <a:pt x="358608" y="511226"/>
                  </a:lnTo>
                  <a:lnTo>
                    <a:pt x="379260" y="490595"/>
                  </a:lnTo>
                  <a:lnTo>
                    <a:pt x="406290" y="517692"/>
                  </a:lnTo>
                  <a:lnTo>
                    <a:pt x="406290" y="537943"/>
                  </a:lnTo>
                  <a:cubicBezTo>
                    <a:pt x="406303" y="540260"/>
                    <a:pt x="407226" y="542479"/>
                    <a:pt x="408860" y="544123"/>
                  </a:cubicBezTo>
                  <a:lnTo>
                    <a:pt x="430559" y="565800"/>
                  </a:lnTo>
                  <a:cubicBezTo>
                    <a:pt x="434006" y="569048"/>
                    <a:pt x="439390" y="569048"/>
                    <a:pt x="442837" y="565800"/>
                  </a:cubicBezTo>
                  <a:cubicBezTo>
                    <a:pt x="446227" y="562430"/>
                    <a:pt x="446240" y="556951"/>
                    <a:pt x="442866" y="553565"/>
                  </a:cubicBezTo>
                  <a:cubicBezTo>
                    <a:pt x="442856" y="553555"/>
                    <a:pt x="442847" y="553545"/>
                    <a:pt x="442837" y="553535"/>
                  </a:cubicBezTo>
                  <a:lnTo>
                    <a:pt x="423802" y="534520"/>
                  </a:lnTo>
                  <a:lnTo>
                    <a:pt x="423802" y="527104"/>
                  </a:lnTo>
                  <a:lnTo>
                    <a:pt x="436841" y="527104"/>
                  </a:lnTo>
                  <a:cubicBezTo>
                    <a:pt x="439120" y="527122"/>
                    <a:pt x="441312" y="526233"/>
                    <a:pt x="442932" y="524632"/>
                  </a:cubicBezTo>
                  <a:lnTo>
                    <a:pt x="498800" y="468822"/>
                  </a:lnTo>
                  <a:cubicBezTo>
                    <a:pt x="502190" y="465452"/>
                    <a:pt x="502203" y="459973"/>
                    <a:pt x="498829" y="456587"/>
                  </a:cubicBezTo>
                  <a:cubicBezTo>
                    <a:pt x="498819" y="456577"/>
                    <a:pt x="498810" y="456567"/>
                    <a:pt x="498800" y="456557"/>
                  </a:cubicBezTo>
                  <a:cubicBezTo>
                    <a:pt x="497214" y="454894"/>
                    <a:pt x="495008" y="453964"/>
                    <a:pt x="492709" y="453990"/>
                  </a:cubicBezTo>
                  <a:lnTo>
                    <a:pt x="492709" y="453990"/>
                  </a:lnTo>
                  <a:cubicBezTo>
                    <a:pt x="490410" y="453964"/>
                    <a:pt x="488203" y="454894"/>
                    <a:pt x="486617" y="456557"/>
                  </a:cubicBezTo>
                  <a:lnTo>
                    <a:pt x="457494" y="485651"/>
                  </a:lnTo>
                  <a:lnTo>
                    <a:pt x="451403" y="479566"/>
                  </a:lnTo>
                  <a:lnTo>
                    <a:pt x="451974" y="479566"/>
                  </a:lnTo>
                  <a:lnTo>
                    <a:pt x="465013" y="466445"/>
                  </a:lnTo>
                  <a:cubicBezTo>
                    <a:pt x="466641" y="464836"/>
                    <a:pt x="467565" y="462648"/>
                    <a:pt x="467583" y="460360"/>
                  </a:cubicBezTo>
                  <a:lnTo>
                    <a:pt x="467582" y="449427"/>
                  </a:lnTo>
                  <a:cubicBezTo>
                    <a:pt x="468086" y="444622"/>
                    <a:pt x="464595" y="440319"/>
                    <a:pt x="459786" y="439816"/>
                  </a:cubicBezTo>
                  <a:cubicBezTo>
                    <a:pt x="454976" y="439313"/>
                    <a:pt x="450669" y="442801"/>
                    <a:pt x="450165" y="447605"/>
                  </a:cubicBezTo>
                  <a:cubicBezTo>
                    <a:pt x="450102" y="448211"/>
                    <a:pt x="450102" y="448821"/>
                    <a:pt x="450165" y="449427"/>
                  </a:cubicBezTo>
                  <a:lnTo>
                    <a:pt x="450166" y="456748"/>
                  </a:lnTo>
                  <a:lnTo>
                    <a:pt x="445597" y="461311"/>
                  </a:lnTo>
                  <a:lnTo>
                    <a:pt x="445597" y="427274"/>
                  </a:lnTo>
                  <a:lnTo>
                    <a:pt x="451593" y="421284"/>
                  </a:lnTo>
                  <a:cubicBezTo>
                    <a:pt x="454893" y="417860"/>
                    <a:pt x="454893" y="412443"/>
                    <a:pt x="451593" y="409019"/>
                  </a:cubicBezTo>
                  <a:cubicBezTo>
                    <a:pt x="448031" y="405976"/>
                    <a:pt x="442782" y="405976"/>
                    <a:pt x="439220" y="409019"/>
                  </a:cubicBezTo>
                  <a:lnTo>
                    <a:pt x="430750" y="417576"/>
                  </a:lnTo>
                  <a:cubicBezTo>
                    <a:pt x="429122" y="419185"/>
                    <a:pt x="428198" y="421373"/>
                    <a:pt x="428180" y="423661"/>
                  </a:cubicBezTo>
                  <a:lnTo>
                    <a:pt x="428180" y="456843"/>
                  </a:lnTo>
                  <a:lnTo>
                    <a:pt x="422279" y="450948"/>
                  </a:lnTo>
                  <a:lnTo>
                    <a:pt x="422279" y="437447"/>
                  </a:lnTo>
                  <a:cubicBezTo>
                    <a:pt x="422279" y="432669"/>
                    <a:pt x="418402" y="428795"/>
                    <a:pt x="413618" y="428795"/>
                  </a:cubicBezTo>
                  <a:cubicBezTo>
                    <a:pt x="408835" y="428795"/>
                    <a:pt x="404957" y="432669"/>
                    <a:pt x="404957" y="437447"/>
                  </a:cubicBezTo>
                  <a:lnTo>
                    <a:pt x="404958" y="454561"/>
                  </a:lnTo>
                  <a:cubicBezTo>
                    <a:pt x="404939" y="456837"/>
                    <a:pt x="405830" y="459027"/>
                    <a:pt x="407432" y="460646"/>
                  </a:cubicBezTo>
                  <a:lnTo>
                    <a:pt x="445502" y="498676"/>
                  </a:lnTo>
                  <a:lnTo>
                    <a:pt x="433605" y="510561"/>
                  </a:lnTo>
                  <a:lnTo>
                    <a:pt x="423041" y="510561"/>
                  </a:lnTo>
                  <a:cubicBezTo>
                    <a:pt x="422675" y="509852"/>
                    <a:pt x="422192" y="509209"/>
                    <a:pt x="421613" y="508659"/>
                  </a:cubicBezTo>
                  <a:lnTo>
                    <a:pt x="351279" y="438398"/>
                  </a:lnTo>
                  <a:lnTo>
                    <a:pt x="373360" y="416340"/>
                  </a:lnTo>
                  <a:lnTo>
                    <a:pt x="415522" y="416340"/>
                  </a:lnTo>
                  <a:cubicBezTo>
                    <a:pt x="417821" y="416366"/>
                    <a:pt x="420028" y="415436"/>
                    <a:pt x="421613" y="413773"/>
                  </a:cubicBezTo>
                  <a:lnTo>
                    <a:pt x="443694" y="391715"/>
                  </a:lnTo>
                  <a:lnTo>
                    <a:pt x="490615" y="438683"/>
                  </a:lnTo>
                  <a:cubicBezTo>
                    <a:pt x="492249" y="440333"/>
                    <a:pt x="494478" y="441258"/>
                    <a:pt x="496801" y="441250"/>
                  </a:cubicBezTo>
                  <a:lnTo>
                    <a:pt x="544864" y="441250"/>
                  </a:lnTo>
                  <a:cubicBezTo>
                    <a:pt x="547188" y="441258"/>
                    <a:pt x="549417" y="440333"/>
                    <a:pt x="551051" y="438683"/>
                  </a:cubicBezTo>
                  <a:lnTo>
                    <a:pt x="560568" y="429175"/>
                  </a:lnTo>
                  <a:cubicBezTo>
                    <a:pt x="563932" y="425705"/>
                    <a:pt x="563844" y="420168"/>
                    <a:pt x="560370" y="416807"/>
                  </a:cubicBezTo>
                  <a:cubicBezTo>
                    <a:pt x="558763" y="415251"/>
                    <a:pt x="556620" y="414370"/>
                    <a:pt x="554382" y="414343"/>
                  </a:cubicBezTo>
                  <a:lnTo>
                    <a:pt x="554382" y="414343"/>
                  </a:lnTo>
                  <a:cubicBezTo>
                    <a:pt x="552091" y="414361"/>
                    <a:pt x="549901" y="415284"/>
                    <a:pt x="548291" y="416910"/>
                  </a:cubicBezTo>
                  <a:lnTo>
                    <a:pt x="541438" y="423756"/>
                  </a:lnTo>
                  <a:lnTo>
                    <a:pt x="531921" y="423756"/>
                  </a:lnTo>
                  <a:lnTo>
                    <a:pt x="561900" y="393712"/>
                  </a:lnTo>
                  <a:cubicBezTo>
                    <a:pt x="563529" y="392103"/>
                    <a:pt x="564453" y="389915"/>
                    <a:pt x="564470" y="387627"/>
                  </a:cubicBezTo>
                  <a:lnTo>
                    <a:pt x="564470" y="356062"/>
                  </a:lnTo>
                  <a:cubicBezTo>
                    <a:pt x="564974" y="351257"/>
                    <a:pt x="561483" y="346954"/>
                    <a:pt x="556673" y="346451"/>
                  </a:cubicBezTo>
                  <a:cubicBezTo>
                    <a:pt x="551864" y="345948"/>
                    <a:pt x="547557" y="349436"/>
                    <a:pt x="547053" y="354240"/>
                  </a:cubicBezTo>
                  <a:cubicBezTo>
                    <a:pt x="546990" y="354846"/>
                    <a:pt x="546990" y="355456"/>
                    <a:pt x="547053" y="356062"/>
                  </a:cubicBezTo>
                  <a:lnTo>
                    <a:pt x="547053" y="383634"/>
                  </a:lnTo>
                  <a:lnTo>
                    <a:pt x="521832" y="408829"/>
                  </a:lnTo>
                  <a:lnTo>
                    <a:pt x="521832" y="384109"/>
                  </a:lnTo>
                  <a:lnTo>
                    <a:pt x="532587" y="373365"/>
                  </a:lnTo>
                  <a:cubicBezTo>
                    <a:pt x="534252" y="371782"/>
                    <a:pt x="535183" y="369577"/>
                    <a:pt x="535156" y="367281"/>
                  </a:cubicBezTo>
                  <a:lnTo>
                    <a:pt x="535156" y="306146"/>
                  </a:lnTo>
                  <a:cubicBezTo>
                    <a:pt x="534653" y="301342"/>
                    <a:pt x="530346" y="297855"/>
                    <a:pt x="525536" y="298358"/>
                  </a:cubicBezTo>
                  <a:cubicBezTo>
                    <a:pt x="521422" y="298788"/>
                    <a:pt x="518170" y="302036"/>
                    <a:pt x="517739" y="306146"/>
                  </a:cubicBezTo>
                  <a:lnTo>
                    <a:pt x="517739" y="363192"/>
                  </a:lnTo>
                  <a:lnTo>
                    <a:pt x="506985" y="373936"/>
                  </a:lnTo>
                  <a:cubicBezTo>
                    <a:pt x="505368" y="375584"/>
                    <a:pt x="504477" y="377809"/>
                    <a:pt x="504510" y="380116"/>
                  </a:cubicBezTo>
                  <a:lnTo>
                    <a:pt x="504510" y="423851"/>
                  </a:lnTo>
                  <a:lnTo>
                    <a:pt x="500037" y="423851"/>
                  </a:lnTo>
                  <a:lnTo>
                    <a:pt x="478813" y="402649"/>
                  </a:lnTo>
                  <a:lnTo>
                    <a:pt x="493755" y="387722"/>
                  </a:lnTo>
                  <a:cubicBezTo>
                    <a:pt x="495389" y="386078"/>
                    <a:pt x="496312" y="383859"/>
                    <a:pt x="496325" y="381542"/>
                  </a:cubicBezTo>
                  <a:lnTo>
                    <a:pt x="496325" y="334004"/>
                  </a:lnTo>
                  <a:lnTo>
                    <a:pt x="507556" y="322690"/>
                  </a:lnTo>
                  <a:cubicBezTo>
                    <a:pt x="509221" y="321106"/>
                    <a:pt x="510152" y="318902"/>
                    <a:pt x="510126" y="316605"/>
                  </a:cubicBezTo>
                  <a:cubicBezTo>
                    <a:pt x="510159" y="314298"/>
                    <a:pt x="509268" y="312073"/>
                    <a:pt x="507651" y="310425"/>
                  </a:cubicBezTo>
                  <a:cubicBezTo>
                    <a:pt x="505969" y="308848"/>
                    <a:pt x="503770" y="307936"/>
                    <a:pt x="501465" y="307858"/>
                  </a:cubicBezTo>
                  <a:lnTo>
                    <a:pt x="501465" y="307858"/>
                  </a:lnTo>
                  <a:cubicBezTo>
                    <a:pt x="499146" y="307871"/>
                    <a:pt x="496924" y="308793"/>
                    <a:pt x="495278" y="310425"/>
                  </a:cubicBezTo>
                  <a:lnTo>
                    <a:pt x="481478" y="324211"/>
                  </a:lnTo>
                  <a:cubicBezTo>
                    <a:pt x="479844" y="325855"/>
                    <a:pt x="478921" y="328074"/>
                    <a:pt x="478908" y="330391"/>
                  </a:cubicBezTo>
                  <a:lnTo>
                    <a:pt x="478908" y="345508"/>
                  </a:lnTo>
                  <a:lnTo>
                    <a:pt x="475292" y="341895"/>
                  </a:lnTo>
                  <a:cubicBezTo>
                    <a:pt x="471901" y="338508"/>
                    <a:pt x="466404" y="338508"/>
                    <a:pt x="463014" y="341895"/>
                  </a:cubicBezTo>
                  <a:cubicBezTo>
                    <a:pt x="459624" y="345282"/>
                    <a:pt x="459624" y="350773"/>
                    <a:pt x="463014" y="354160"/>
                  </a:cubicBezTo>
                  <a:lnTo>
                    <a:pt x="478908" y="370038"/>
                  </a:lnTo>
                  <a:lnTo>
                    <a:pt x="478908" y="377549"/>
                  </a:lnTo>
                  <a:lnTo>
                    <a:pt x="466536" y="390004"/>
                  </a:lnTo>
                  <a:lnTo>
                    <a:pt x="455590" y="379070"/>
                  </a:lnTo>
                  <a:cubicBezTo>
                    <a:pt x="456717" y="377518"/>
                    <a:pt x="457347" y="375662"/>
                    <a:pt x="457399" y="373746"/>
                  </a:cubicBezTo>
                  <a:lnTo>
                    <a:pt x="457399" y="311376"/>
                  </a:lnTo>
                  <a:lnTo>
                    <a:pt x="516407" y="252428"/>
                  </a:lnTo>
                  <a:lnTo>
                    <a:pt x="554858" y="290744"/>
                  </a:lnTo>
                  <a:cubicBezTo>
                    <a:pt x="558304" y="293992"/>
                    <a:pt x="563688" y="293992"/>
                    <a:pt x="567135" y="290744"/>
                  </a:cubicBezTo>
                  <a:cubicBezTo>
                    <a:pt x="570525" y="287373"/>
                    <a:pt x="570539" y="281895"/>
                    <a:pt x="567164" y="278508"/>
                  </a:cubicBezTo>
                  <a:cubicBezTo>
                    <a:pt x="567155" y="278499"/>
                    <a:pt x="567145" y="278489"/>
                    <a:pt x="567135" y="278479"/>
                  </a:cubicBezTo>
                  <a:lnTo>
                    <a:pt x="551146" y="262411"/>
                  </a:lnTo>
                  <a:lnTo>
                    <a:pt x="571228" y="242350"/>
                  </a:lnTo>
                  <a:cubicBezTo>
                    <a:pt x="574442" y="239003"/>
                    <a:pt x="574442" y="233718"/>
                    <a:pt x="571228" y="230370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5" name="Vrije vorm 74">
              <a:extLst>
                <a:ext uri="{FF2B5EF4-FFF2-40B4-BE49-F238E27FC236}">
                  <a16:creationId xmlns:a16="http://schemas.microsoft.com/office/drawing/2014/main" id="{E619124F-F538-2B42-901C-9CE5F5F4F5B4}"/>
                </a:ext>
              </a:extLst>
            </p:cNvPr>
            <p:cNvSpPr/>
            <p:nvPr/>
          </p:nvSpPr>
          <p:spPr>
            <a:xfrm>
              <a:off x="9715576" y="-1627371"/>
              <a:ext cx="512407" cy="521952"/>
            </a:xfrm>
            <a:custGeom>
              <a:avLst/>
              <a:gdLst>
                <a:gd name="connsiteX0" fmla="*/ 652898 w 717140"/>
                <a:gd name="connsiteY0" fmla="*/ 329096 h 730498"/>
                <a:gd name="connsiteX1" fmla="*/ 717141 w 717140"/>
                <a:gd name="connsiteY1" fmla="*/ 293538 h 730498"/>
                <a:gd name="connsiteX2" fmla="*/ 706291 w 717140"/>
                <a:gd name="connsiteY2" fmla="*/ 252084 h 730498"/>
                <a:gd name="connsiteX3" fmla="*/ 691158 w 717140"/>
                <a:gd name="connsiteY3" fmla="*/ 213293 h 730498"/>
                <a:gd name="connsiteX4" fmla="*/ 618349 w 717140"/>
                <a:gd name="connsiteY4" fmla="*/ 221850 h 730498"/>
                <a:gd name="connsiteX5" fmla="*/ 575711 w 717140"/>
                <a:gd name="connsiteY5" fmla="*/ 163093 h 730498"/>
                <a:gd name="connsiteX6" fmla="*/ 606643 w 717140"/>
                <a:gd name="connsiteY6" fmla="*/ 96539 h 730498"/>
                <a:gd name="connsiteX7" fmla="*/ 538403 w 717140"/>
                <a:gd name="connsiteY7" fmla="*/ 46814 h 730498"/>
                <a:gd name="connsiteX8" fmla="*/ 484629 w 717140"/>
                <a:gd name="connsiteY8" fmla="*/ 96634 h 730498"/>
                <a:gd name="connsiteX9" fmla="*/ 415532 w 717140"/>
                <a:gd name="connsiteY9" fmla="*/ 74101 h 730498"/>
                <a:gd name="connsiteX10" fmla="*/ 401446 w 717140"/>
                <a:gd name="connsiteY10" fmla="*/ 2319 h 730498"/>
                <a:gd name="connsiteX11" fmla="*/ 319406 w 717140"/>
                <a:gd name="connsiteY11" fmla="*/ 2319 h 730498"/>
                <a:gd name="connsiteX12" fmla="*/ 304559 w 717140"/>
                <a:gd name="connsiteY12" fmla="*/ 73816 h 730498"/>
                <a:gd name="connsiteX13" fmla="*/ 235176 w 717140"/>
                <a:gd name="connsiteY13" fmla="*/ 95684 h 730498"/>
                <a:gd name="connsiteX14" fmla="*/ 181688 w 717140"/>
                <a:gd name="connsiteY14" fmla="*/ 45388 h 730498"/>
                <a:gd name="connsiteX15" fmla="*/ 113258 w 717140"/>
                <a:gd name="connsiteY15" fmla="*/ 94543 h 730498"/>
                <a:gd name="connsiteX16" fmla="*/ 143809 w 717140"/>
                <a:gd name="connsiteY16" fmla="*/ 161096 h 730498"/>
                <a:gd name="connsiteX17" fmla="*/ 100600 w 717140"/>
                <a:gd name="connsiteY17" fmla="*/ 219568 h 730498"/>
                <a:gd name="connsiteX18" fmla="*/ 27791 w 717140"/>
                <a:gd name="connsiteY18" fmla="*/ 210061 h 730498"/>
                <a:gd name="connsiteX19" fmla="*/ 1237 w 717140"/>
                <a:gd name="connsiteY19" fmla="*/ 290115 h 730498"/>
                <a:gd name="connsiteX20" fmla="*/ 65004 w 717140"/>
                <a:gd name="connsiteY20" fmla="*/ 326149 h 730498"/>
                <a:gd name="connsiteX21" fmla="*/ 65004 w 717140"/>
                <a:gd name="connsiteY21" fmla="*/ 398692 h 730498"/>
                <a:gd name="connsiteX22" fmla="*/ 0 w 717140"/>
                <a:gd name="connsiteY22" fmla="*/ 434536 h 730498"/>
                <a:gd name="connsiteX23" fmla="*/ 11326 w 717140"/>
                <a:gd name="connsiteY23" fmla="*/ 477701 h 730498"/>
                <a:gd name="connsiteX24" fmla="*/ 25983 w 717140"/>
                <a:gd name="connsiteY24" fmla="*/ 515732 h 730498"/>
                <a:gd name="connsiteX25" fmla="*/ 98886 w 717140"/>
                <a:gd name="connsiteY25" fmla="*/ 507365 h 730498"/>
                <a:gd name="connsiteX26" fmla="*/ 141239 w 717140"/>
                <a:gd name="connsiteY26" fmla="*/ 566312 h 730498"/>
                <a:gd name="connsiteX27" fmla="*/ 110022 w 717140"/>
                <a:gd name="connsiteY27" fmla="*/ 632866 h 730498"/>
                <a:gd name="connsiteX28" fmla="*/ 178262 w 717140"/>
                <a:gd name="connsiteY28" fmla="*/ 682876 h 730498"/>
                <a:gd name="connsiteX29" fmla="*/ 232321 w 717140"/>
                <a:gd name="connsiteY29" fmla="*/ 633246 h 730498"/>
                <a:gd name="connsiteX30" fmla="*/ 301323 w 717140"/>
                <a:gd name="connsiteY30" fmla="*/ 655969 h 730498"/>
                <a:gd name="connsiteX31" fmla="*/ 315123 w 717140"/>
                <a:gd name="connsiteY31" fmla="*/ 728037 h 730498"/>
                <a:gd name="connsiteX32" fmla="*/ 399638 w 717140"/>
                <a:gd name="connsiteY32" fmla="*/ 728037 h 730498"/>
                <a:gd name="connsiteX33" fmla="*/ 414009 w 717140"/>
                <a:gd name="connsiteY33" fmla="*/ 656065 h 730498"/>
                <a:gd name="connsiteX34" fmla="*/ 483297 w 717140"/>
                <a:gd name="connsiteY34" fmla="*/ 633912 h 730498"/>
                <a:gd name="connsiteX35" fmla="*/ 536880 w 717140"/>
                <a:gd name="connsiteY35" fmla="*/ 684112 h 730498"/>
                <a:gd name="connsiteX36" fmla="*/ 605406 w 717140"/>
                <a:gd name="connsiteY36" fmla="*/ 634672 h 730498"/>
                <a:gd name="connsiteX37" fmla="*/ 574759 w 717140"/>
                <a:gd name="connsiteY37" fmla="*/ 568119 h 730498"/>
                <a:gd name="connsiteX38" fmla="*/ 617683 w 717140"/>
                <a:gd name="connsiteY38" fmla="*/ 509457 h 730498"/>
                <a:gd name="connsiteX39" fmla="*/ 690396 w 717140"/>
                <a:gd name="connsiteY39" fmla="*/ 518394 h 730498"/>
                <a:gd name="connsiteX40" fmla="*/ 716855 w 717140"/>
                <a:gd name="connsiteY40" fmla="*/ 438244 h 730498"/>
                <a:gd name="connsiteX41" fmla="*/ 652802 w 717140"/>
                <a:gd name="connsiteY41" fmla="*/ 401640 h 73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17140" h="730498">
                  <a:moveTo>
                    <a:pt x="652898" y="329096"/>
                  </a:moveTo>
                  <a:lnTo>
                    <a:pt x="717141" y="293538"/>
                  </a:lnTo>
                  <a:cubicBezTo>
                    <a:pt x="714397" y="279507"/>
                    <a:pt x="710773" y="265661"/>
                    <a:pt x="706291" y="252084"/>
                  </a:cubicBezTo>
                  <a:cubicBezTo>
                    <a:pt x="702032" y="238862"/>
                    <a:pt x="696978" y="225908"/>
                    <a:pt x="691158" y="213293"/>
                  </a:cubicBezTo>
                  <a:lnTo>
                    <a:pt x="618349" y="221850"/>
                  </a:lnTo>
                  <a:lnTo>
                    <a:pt x="575711" y="163093"/>
                  </a:lnTo>
                  <a:lnTo>
                    <a:pt x="606643" y="96539"/>
                  </a:lnTo>
                  <a:cubicBezTo>
                    <a:pt x="585903" y="77377"/>
                    <a:pt x="563002" y="60690"/>
                    <a:pt x="538403" y="46814"/>
                  </a:cubicBezTo>
                  <a:lnTo>
                    <a:pt x="484629" y="96634"/>
                  </a:lnTo>
                  <a:lnTo>
                    <a:pt x="415532" y="74101"/>
                  </a:lnTo>
                  <a:lnTo>
                    <a:pt x="401446" y="2319"/>
                  </a:lnTo>
                  <a:cubicBezTo>
                    <a:pt x="374187" y="-773"/>
                    <a:pt x="346665" y="-773"/>
                    <a:pt x="319406" y="2319"/>
                  </a:cubicBezTo>
                  <a:lnTo>
                    <a:pt x="304559" y="73816"/>
                  </a:lnTo>
                  <a:lnTo>
                    <a:pt x="235176" y="95684"/>
                  </a:lnTo>
                  <a:lnTo>
                    <a:pt x="181688" y="45388"/>
                  </a:lnTo>
                  <a:cubicBezTo>
                    <a:pt x="157047" y="59067"/>
                    <a:pt x="134083" y="75562"/>
                    <a:pt x="113258" y="94543"/>
                  </a:cubicBezTo>
                  <a:lnTo>
                    <a:pt x="143809" y="161096"/>
                  </a:lnTo>
                  <a:lnTo>
                    <a:pt x="100600" y="219568"/>
                  </a:lnTo>
                  <a:lnTo>
                    <a:pt x="27791" y="210061"/>
                  </a:lnTo>
                  <a:cubicBezTo>
                    <a:pt x="15870" y="235630"/>
                    <a:pt x="6959" y="262494"/>
                    <a:pt x="1237" y="290115"/>
                  </a:cubicBezTo>
                  <a:lnTo>
                    <a:pt x="65004" y="326149"/>
                  </a:lnTo>
                  <a:lnTo>
                    <a:pt x="65004" y="398692"/>
                  </a:lnTo>
                  <a:lnTo>
                    <a:pt x="0" y="434536"/>
                  </a:lnTo>
                  <a:cubicBezTo>
                    <a:pt x="2903" y="449139"/>
                    <a:pt x="6685" y="463553"/>
                    <a:pt x="11326" y="477701"/>
                  </a:cubicBezTo>
                  <a:cubicBezTo>
                    <a:pt x="15555" y="490621"/>
                    <a:pt x="20447" y="503314"/>
                    <a:pt x="25983" y="515732"/>
                  </a:cubicBezTo>
                  <a:lnTo>
                    <a:pt x="98886" y="507365"/>
                  </a:lnTo>
                  <a:lnTo>
                    <a:pt x="141239" y="566312"/>
                  </a:lnTo>
                  <a:lnTo>
                    <a:pt x="110022" y="632866"/>
                  </a:lnTo>
                  <a:cubicBezTo>
                    <a:pt x="130766" y="652104"/>
                    <a:pt x="153664" y="668885"/>
                    <a:pt x="178262" y="682876"/>
                  </a:cubicBezTo>
                  <a:lnTo>
                    <a:pt x="232321" y="633246"/>
                  </a:lnTo>
                  <a:lnTo>
                    <a:pt x="301323" y="655969"/>
                  </a:lnTo>
                  <a:lnTo>
                    <a:pt x="315123" y="728037"/>
                  </a:lnTo>
                  <a:cubicBezTo>
                    <a:pt x="343199" y="731319"/>
                    <a:pt x="371562" y="731319"/>
                    <a:pt x="399638" y="728037"/>
                  </a:cubicBezTo>
                  <a:lnTo>
                    <a:pt x="414009" y="656065"/>
                  </a:lnTo>
                  <a:lnTo>
                    <a:pt x="483297" y="633912"/>
                  </a:lnTo>
                  <a:lnTo>
                    <a:pt x="536880" y="684112"/>
                  </a:lnTo>
                  <a:cubicBezTo>
                    <a:pt x="561563" y="670342"/>
                    <a:pt x="584560" y="653750"/>
                    <a:pt x="605406" y="634672"/>
                  </a:cubicBezTo>
                  <a:lnTo>
                    <a:pt x="574759" y="568119"/>
                  </a:lnTo>
                  <a:lnTo>
                    <a:pt x="617683" y="509457"/>
                  </a:lnTo>
                  <a:lnTo>
                    <a:pt x="690396" y="518394"/>
                  </a:lnTo>
                  <a:cubicBezTo>
                    <a:pt x="702344" y="492811"/>
                    <a:pt x="711225" y="465908"/>
                    <a:pt x="716855" y="438244"/>
                  </a:cubicBezTo>
                  <a:lnTo>
                    <a:pt x="652802" y="401640"/>
                  </a:lnTo>
                  <a:close/>
                </a:path>
              </a:pathLst>
            </a:custGeom>
            <a:solidFill>
              <a:srgbClr val="5EA5C9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6" name="Vrije vorm 75">
              <a:extLst>
                <a:ext uri="{FF2B5EF4-FFF2-40B4-BE49-F238E27FC236}">
                  <a16:creationId xmlns:a16="http://schemas.microsoft.com/office/drawing/2014/main" id="{4AA18058-33B4-094E-A4AA-F41C05895714}"/>
                </a:ext>
              </a:extLst>
            </p:cNvPr>
            <p:cNvSpPr/>
            <p:nvPr/>
          </p:nvSpPr>
          <p:spPr>
            <a:xfrm>
              <a:off x="9855165" y="-1483697"/>
              <a:ext cx="233826" cy="233584"/>
            </a:xfrm>
            <a:custGeom>
              <a:avLst/>
              <a:gdLst>
                <a:gd name="connsiteX0" fmla="*/ 301449 w 327251"/>
                <a:gd name="connsiteY0" fmla="*/ 251521 h 326913"/>
                <a:gd name="connsiteX1" fmla="*/ 75470 w 327251"/>
                <a:gd name="connsiteY1" fmla="*/ 301138 h 326913"/>
                <a:gd name="connsiteX2" fmla="*/ 25802 w 327251"/>
                <a:gd name="connsiteY2" fmla="*/ 75392 h 326913"/>
                <a:gd name="connsiteX3" fmla="*/ 251387 w 327251"/>
                <a:gd name="connsiteY3" fmla="*/ 25525 h 326913"/>
                <a:gd name="connsiteX4" fmla="*/ 301700 w 327251"/>
                <a:gd name="connsiteY4" fmla="*/ 251128 h 326913"/>
                <a:gd name="connsiteX5" fmla="*/ 301449 w 327251"/>
                <a:gd name="connsiteY5" fmla="*/ 251521 h 32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251" h="326913">
                  <a:moveTo>
                    <a:pt x="301449" y="251521"/>
                  </a:moveTo>
                  <a:cubicBezTo>
                    <a:pt x="252762" y="327561"/>
                    <a:pt x="151588" y="349775"/>
                    <a:pt x="75470" y="301138"/>
                  </a:cubicBezTo>
                  <a:cubicBezTo>
                    <a:pt x="-648" y="252501"/>
                    <a:pt x="-22885" y="151431"/>
                    <a:pt x="25802" y="75392"/>
                  </a:cubicBezTo>
                  <a:cubicBezTo>
                    <a:pt x="74391" y="-493"/>
                    <a:pt x="175284" y="-22797"/>
                    <a:pt x="251387" y="25525"/>
                  </a:cubicBezTo>
                  <a:cubicBezTo>
                    <a:pt x="327643" y="73944"/>
                    <a:pt x="350169" y="174950"/>
                    <a:pt x="301700" y="251128"/>
                  </a:cubicBezTo>
                  <a:cubicBezTo>
                    <a:pt x="301616" y="251259"/>
                    <a:pt x="301533" y="251390"/>
                    <a:pt x="301449" y="251521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7" name="Vrije vorm 76">
            <a:extLst>
              <a:ext uri="{FF2B5EF4-FFF2-40B4-BE49-F238E27FC236}">
                <a16:creationId xmlns:a16="http://schemas.microsoft.com/office/drawing/2014/main" id="{04563B12-8D5B-EE42-AE6C-978373AB48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099858"/>
          </a:xfrm>
          <a:custGeom>
            <a:avLst/>
            <a:gdLst>
              <a:gd name="connsiteX0" fmla="*/ 9971949 w 12191999"/>
              <a:gd name="connsiteY0" fmla="*/ 824972 h 6099858"/>
              <a:gd name="connsiteX1" fmla="*/ 9624654 w 12191999"/>
              <a:gd name="connsiteY1" fmla="*/ 1171909 h 6099858"/>
              <a:gd name="connsiteX2" fmla="*/ 9971949 w 12191999"/>
              <a:gd name="connsiteY2" fmla="*/ 1518847 h 6099858"/>
              <a:gd name="connsiteX3" fmla="*/ 10291951 w 12191999"/>
              <a:gd name="connsiteY3" fmla="*/ 1306953 h 6099858"/>
              <a:gd name="connsiteX4" fmla="*/ 10294669 w 12191999"/>
              <a:gd name="connsiteY4" fmla="*/ 1298205 h 6099858"/>
              <a:gd name="connsiteX5" fmla="*/ 10312092 w 12191999"/>
              <a:gd name="connsiteY5" fmla="*/ 1338724 h 6099858"/>
              <a:gd name="connsiteX6" fmla="*/ 10584866 w 12191999"/>
              <a:gd name="connsiteY6" fmla="*/ 1517352 h 6099858"/>
              <a:gd name="connsiteX7" fmla="*/ 10606627 w 12191999"/>
              <a:gd name="connsiteY7" fmla="*/ 1518574 h 6099858"/>
              <a:gd name="connsiteX8" fmla="*/ 10610367 w 12191999"/>
              <a:gd name="connsiteY8" fmla="*/ 1518574 h 6099858"/>
              <a:gd name="connsiteX9" fmla="*/ 10616420 w 12191999"/>
              <a:gd name="connsiteY9" fmla="*/ 1518574 h 6099858"/>
              <a:gd name="connsiteX10" fmla="*/ 10624308 w 12191999"/>
              <a:gd name="connsiteY10" fmla="*/ 1518574 h 6099858"/>
              <a:gd name="connsiteX11" fmla="*/ 10627980 w 12191999"/>
              <a:gd name="connsiteY11" fmla="*/ 1518574 h 6099858"/>
              <a:gd name="connsiteX12" fmla="*/ 10651918 w 12191999"/>
              <a:gd name="connsiteY12" fmla="*/ 1517011 h 6099858"/>
              <a:gd name="connsiteX13" fmla="*/ 10873892 w 12191999"/>
              <a:gd name="connsiteY13" fmla="*/ 1404177 h 6099858"/>
              <a:gd name="connsiteX14" fmla="*/ 10938476 w 12191999"/>
              <a:gd name="connsiteY14" fmla="*/ 1299732 h 6099858"/>
              <a:gd name="connsiteX15" fmla="*/ 10939935 w 12191999"/>
              <a:gd name="connsiteY15" fmla="*/ 1306953 h 6099858"/>
              <a:gd name="connsiteX16" fmla="*/ 11259938 w 12191999"/>
              <a:gd name="connsiteY16" fmla="*/ 1518847 h 6099858"/>
              <a:gd name="connsiteX17" fmla="*/ 11607232 w 12191999"/>
              <a:gd name="connsiteY17" fmla="*/ 1171909 h 6099858"/>
              <a:gd name="connsiteX18" fmla="*/ 11259938 w 12191999"/>
              <a:gd name="connsiteY18" fmla="*/ 824972 h 6099858"/>
              <a:gd name="connsiteX19" fmla="*/ 10939935 w 12191999"/>
              <a:gd name="connsiteY19" fmla="*/ 1036866 h 6099858"/>
              <a:gd name="connsiteX20" fmla="*/ 10938775 w 12191999"/>
              <a:gd name="connsiteY20" fmla="*/ 1042606 h 6099858"/>
              <a:gd name="connsiteX21" fmla="*/ 10911203 w 12191999"/>
              <a:gd name="connsiteY21" fmla="*/ 988063 h 6099858"/>
              <a:gd name="connsiteX22" fmla="*/ 10648381 w 12191999"/>
              <a:gd name="connsiteY22" fmla="*/ 826384 h 6099858"/>
              <a:gd name="connsiteX23" fmla="*/ 10310323 w 12191999"/>
              <a:gd name="connsiteY23" fmla="*/ 1008158 h 6099858"/>
              <a:gd name="connsiteX24" fmla="*/ 10296926 w 12191999"/>
              <a:gd name="connsiteY24" fmla="*/ 1052878 h 6099858"/>
              <a:gd name="connsiteX25" fmla="*/ 10291951 w 12191999"/>
              <a:gd name="connsiteY25" fmla="*/ 1036866 h 6099858"/>
              <a:gd name="connsiteX26" fmla="*/ 9971949 w 12191999"/>
              <a:gd name="connsiteY26" fmla="*/ 824972 h 6099858"/>
              <a:gd name="connsiteX27" fmla="*/ 0 w 12191999"/>
              <a:gd name="connsiteY27" fmla="*/ 0 h 6099858"/>
              <a:gd name="connsiteX28" fmla="*/ 12191999 w 12191999"/>
              <a:gd name="connsiteY28" fmla="*/ 0 h 6099858"/>
              <a:gd name="connsiteX29" fmla="*/ 12191999 w 12191999"/>
              <a:gd name="connsiteY29" fmla="*/ 6099858 h 6099858"/>
              <a:gd name="connsiteX30" fmla="*/ 0 w 12191999"/>
              <a:gd name="connsiteY30" fmla="*/ 6099858 h 609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1999" h="6099858">
                <a:moveTo>
                  <a:pt x="9971949" y="824972"/>
                </a:moveTo>
                <a:cubicBezTo>
                  <a:pt x="9780143" y="824972"/>
                  <a:pt x="9624654" y="980301"/>
                  <a:pt x="9624654" y="1171909"/>
                </a:cubicBezTo>
                <a:cubicBezTo>
                  <a:pt x="9624654" y="1363518"/>
                  <a:pt x="9780143" y="1518847"/>
                  <a:pt x="9971949" y="1518847"/>
                </a:cubicBezTo>
                <a:cubicBezTo>
                  <a:pt x="10115803" y="1518847"/>
                  <a:pt x="10239229" y="1431474"/>
                  <a:pt x="10291951" y="1306953"/>
                </a:cubicBezTo>
                <a:lnTo>
                  <a:pt x="10294669" y="1298205"/>
                </a:lnTo>
                <a:lnTo>
                  <a:pt x="10312092" y="1338724"/>
                </a:lnTo>
                <a:cubicBezTo>
                  <a:pt x="10365794" y="1436325"/>
                  <a:pt x="10465490" y="1506401"/>
                  <a:pt x="10584866" y="1517352"/>
                </a:cubicBezTo>
                <a:cubicBezTo>
                  <a:pt x="10592074" y="1517962"/>
                  <a:pt x="10599351" y="1518574"/>
                  <a:pt x="10606627" y="1518574"/>
                </a:cubicBezTo>
                <a:lnTo>
                  <a:pt x="10610367" y="1518574"/>
                </a:lnTo>
                <a:lnTo>
                  <a:pt x="10616420" y="1518574"/>
                </a:lnTo>
                <a:cubicBezTo>
                  <a:pt x="10619072" y="1518574"/>
                  <a:pt x="10621656" y="1518574"/>
                  <a:pt x="10624308" y="1518574"/>
                </a:cubicBezTo>
                <a:lnTo>
                  <a:pt x="10627980" y="1518574"/>
                </a:lnTo>
                <a:cubicBezTo>
                  <a:pt x="10636005" y="1518370"/>
                  <a:pt x="10644029" y="1517827"/>
                  <a:pt x="10651918" y="1517011"/>
                </a:cubicBezTo>
                <a:cubicBezTo>
                  <a:pt x="10740371" y="1507792"/>
                  <a:pt x="10818190" y="1465937"/>
                  <a:pt x="10873892" y="1404177"/>
                </a:cubicBezTo>
                <a:lnTo>
                  <a:pt x="10938476" y="1299732"/>
                </a:lnTo>
                <a:lnTo>
                  <a:pt x="10939935" y="1306953"/>
                </a:lnTo>
                <a:cubicBezTo>
                  <a:pt x="10992657" y="1431474"/>
                  <a:pt x="11116084" y="1518847"/>
                  <a:pt x="11259938" y="1518847"/>
                </a:cubicBezTo>
                <a:cubicBezTo>
                  <a:pt x="11451744" y="1518847"/>
                  <a:pt x="11607232" y="1363518"/>
                  <a:pt x="11607232" y="1171909"/>
                </a:cubicBezTo>
                <a:cubicBezTo>
                  <a:pt x="11607232" y="980301"/>
                  <a:pt x="11451743" y="824972"/>
                  <a:pt x="11259938" y="824972"/>
                </a:cubicBezTo>
                <a:cubicBezTo>
                  <a:pt x="11116084" y="824972"/>
                  <a:pt x="10992657" y="912345"/>
                  <a:pt x="10939935" y="1036866"/>
                </a:cubicBezTo>
                <a:lnTo>
                  <a:pt x="10938775" y="1042606"/>
                </a:lnTo>
                <a:lnTo>
                  <a:pt x="10911203" y="988063"/>
                </a:lnTo>
                <a:cubicBezTo>
                  <a:pt x="10855416" y="898973"/>
                  <a:pt x="10760093" y="836632"/>
                  <a:pt x="10648381" y="826384"/>
                </a:cubicBezTo>
                <a:cubicBezTo>
                  <a:pt x="10505129" y="813243"/>
                  <a:pt x="10374223" y="888975"/>
                  <a:pt x="10310323" y="1008158"/>
                </a:cubicBezTo>
                <a:lnTo>
                  <a:pt x="10296926" y="1052878"/>
                </a:lnTo>
                <a:lnTo>
                  <a:pt x="10291951" y="1036866"/>
                </a:lnTo>
                <a:cubicBezTo>
                  <a:pt x="10239229" y="912345"/>
                  <a:pt x="10115803" y="824972"/>
                  <a:pt x="9971949" y="824972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099858"/>
                </a:lnTo>
                <a:lnTo>
                  <a:pt x="0" y="6099858"/>
                </a:lnTo>
                <a:close/>
              </a:path>
            </a:pathLst>
          </a:custGeom>
          <a:pattFill prst="ltDnDiag">
            <a:fgClr>
              <a:schemeClr val="accent3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7" y="2777924"/>
            <a:ext cx="5292724" cy="3003630"/>
          </a:xfrm>
          <a:solidFill>
            <a:schemeClr val="bg1"/>
          </a:solidFill>
        </p:spPr>
        <p:txBody>
          <a:bodyPr lIns="144000" tIns="144000" rIns="144000" bIns="144000" numCol="1" spcCol="21600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3115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hier de tekst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3D20F312-F941-B24F-BDB4-267728A3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276" y="6356350"/>
            <a:ext cx="172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5EF8344B-F27F-D749-8892-4F4E31FAC076}" type="datetime2">
              <a:rPr lang="nl-NL" smtClean="0"/>
              <a:t>woensdag 20 juli 2022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4E0037F-D6C0-B540-B4EF-51D6333A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7255" y="6356350"/>
            <a:ext cx="6817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  <a:endParaRPr lang="nl-NL" dirty="0">
              <a:solidFill>
                <a:srgbClr val="31154C"/>
              </a:solidFill>
            </a:endParaRP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130032EE-3557-3341-ACFB-3B1DA3D2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8717" y="6356350"/>
            <a:ext cx="1899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D6532A5-3DE9-9B48-94E0-D7AA0F0B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6" y="1076446"/>
            <a:ext cx="7437900" cy="15162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algn="l">
              <a:lnSpc>
                <a:spcPct val="8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</p:spTree>
    <p:extLst>
      <p:ext uri="{BB962C8B-B14F-4D97-AF65-F5344CB8AC3E}">
        <p14:creationId xmlns:p14="http://schemas.microsoft.com/office/powerpoint/2010/main" val="132437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  <p15:guide id="3" pos="728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ep 34">
            <a:extLst>
              <a:ext uri="{FF2B5EF4-FFF2-40B4-BE49-F238E27FC236}">
                <a16:creationId xmlns:a16="http://schemas.microsoft.com/office/drawing/2014/main" id="{45821F2E-5D56-1F4B-A563-817E4A1345AB}"/>
              </a:ext>
            </a:extLst>
          </p:cNvPr>
          <p:cNvGrpSpPr/>
          <p:nvPr/>
        </p:nvGrpSpPr>
        <p:grpSpPr>
          <a:xfrm>
            <a:off x="9624655" y="824908"/>
            <a:ext cx="1982578" cy="695917"/>
            <a:chOff x="9624655" y="-1713820"/>
            <a:chExt cx="1982578" cy="695917"/>
          </a:xfrm>
        </p:grpSpPr>
        <p:sp>
          <p:nvSpPr>
            <p:cNvPr id="36" name="Vrije vorm 35">
              <a:extLst>
                <a:ext uri="{FF2B5EF4-FFF2-40B4-BE49-F238E27FC236}">
                  <a16:creationId xmlns:a16="http://schemas.microsoft.com/office/drawing/2014/main" id="{405FF1DD-4DF0-3E42-A0AA-E6A77C1683BB}"/>
                </a:ext>
              </a:extLst>
            </p:cNvPr>
            <p:cNvSpPr/>
            <p:nvPr/>
          </p:nvSpPr>
          <p:spPr>
            <a:xfrm>
              <a:off x="10912644" y="-1713756"/>
              <a:ext cx="694589" cy="693874"/>
            </a:xfrm>
            <a:custGeom>
              <a:avLst/>
              <a:gdLst>
                <a:gd name="connsiteX0" fmla="*/ 972113 w 972113"/>
                <a:gd name="connsiteY0" fmla="*/ 485556 h 971111"/>
                <a:gd name="connsiteX1" fmla="*/ 486057 w 972113"/>
                <a:gd name="connsiteY1" fmla="*/ 971112 h 971111"/>
                <a:gd name="connsiteX2" fmla="*/ 0 w 972113"/>
                <a:gd name="connsiteY2" fmla="*/ 485556 h 971111"/>
                <a:gd name="connsiteX3" fmla="*/ 486057 w 972113"/>
                <a:gd name="connsiteY3" fmla="*/ 0 h 971111"/>
                <a:gd name="connsiteX4" fmla="*/ 972113 w 972113"/>
                <a:gd name="connsiteY4" fmla="*/ 485556 h 9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113" h="971111">
                  <a:moveTo>
                    <a:pt x="972113" y="485556"/>
                  </a:moveTo>
                  <a:cubicBezTo>
                    <a:pt x="972113" y="753721"/>
                    <a:pt x="754499" y="971112"/>
                    <a:pt x="486057" y="971112"/>
                  </a:cubicBezTo>
                  <a:cubicBezTo>
                    <a:pt x="217615" y="971112"/>
                    <a:pt x="0" y="753721"/>
                    <a:pt x="0" y="485556"/>
                  </a:cubicBezTo>
                  <a:cubicBezTo>
                    <a:pt x="0" y="217391"/>
                    <a:pt x="217615" y="0"/>
                    <a:pt x="486057" y="0"/>
                  </a:cubicBezTo>
                  <a:cubicBezTo>
                    <a:pt x="754498" y="0"/>
                    <a:pt x="972113" y="217391"/>
                    <a:pt x="972113" y="485556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" name="Vrije vorm 36">
              <a:extLst>
                <a:ext uri="{FF2B5EF4-FFF2-40B4-BE49-F238E27FC236}">
                  <a16:creationId xmlns:a16="http://schemas.microsoft.com/office/drawing/2014/main" id="{E160B0FA-7544-8847-AB87-E1EAB1F1F02D}"/>
                </a:ext>
              </a:extLst>
            </p:cNvPr>
            <p:cNvSpPr/>
            <p:nvPr/>
          </p:nvSpPr>
          <p:spPr>
            <a:xfrm>
              <a:off x="9624655" y="-1713756"/>
              <a:ext cx="694589" cy="693874"/>
            </a:xfrm>
            <a:custGeom>
              <a:avLst/>
              <a:gdLst>
                <a:gd name="connsiteX0" fmla="*/ 972113 w 972113"/>
                <a:gd name="connsiteY0" fmla="*/ 485556 h 971111"/>
                <a:gd name="connsiteX1" fmla="*/ 486057 w 972113"/>
                <a:gd name="connsiteY1" fmla="*/ 971112 h 971111"/>
                <a:gd name="connsiteX2" fmla="*/ 0 w 972113"/>
                <a:gd name="connsiteY2" fmla="*/ 485556 h 971111"/>
                <a:gd name="connsiteX3" fmla="*/ 486057 w 972113"/>
                <a:gd name="connsiteY3" fmla="*/ 0 h 971111"/>
                <a:gd name="connsiteX4" fmla="*/ 972113 w 972113"/>
                <a:gd name="connsiteY4" fmla="*/ 485556 h 9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113" h="971111">
                  <a:moveTo>
                    <a:pt x="972113" y="485556"/>
                  </a:moveTo>
                  <a:cubicBezTo>
                    <a:pt x="972113" y="753721"/>
                    <a:pt x="754498" y="971112"/>
                    <a:pt x="486057" y="971112"/>
                  </a:cubicBezTo>
                  <a:cubicBezTo>
                    <a:pt x="217615" y="971112"/>
                    <a:pt x="0" y="753721"/>
                    <a:pt x="0" y="485556"/>
                  </a:cubicBezTo>
                  <a:cubicBezTo>
                    <a:pt x="0" y="217391"/>
                    <a:pt x="217615" y="0"/>
                    <a:pt x="486057" y="0"/>
                  </a:cubicBezTo>
                  <a:cubicBezTo>
                    <a:pt x="754498" y="0"/>
                    <a:pt x="972113" y="217391"/>
                    <a:pt x="972113" y="485556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" name="Vrije vorm 37">
              <a:extLst>
                <a:ext uri="{FF2B5EF4-FFF2-40B4-BE49-F238E27FC236}">
                  <a16:creationId xmlns:a16="http://schemas.microsoft.com/office/drawing/2014/main" id="{545D84FB-D420-9D42-96E7-4FAFA942D039}"/>
                </a:ext>
              </a:extLst>
            </p:cNvPr>
            <p:cNvSpPr/>
            <p:nvPr/>
          </p:nvSpPr>
          <p:spPr>
            <a:xfrm>
              <a:off x="11041376" y="-1580810"/>
              <a:ext cx="437075" cy="457385"/>
            </a:xfrm>
            <a:custGeom>
              <a:avLst/>
              <a:gdLst>
                <a:gd name="connsiteX0" fmla="*/ 129818 w 611708"/>
                <a:gd name="connsiteY0" fmla="*/ 492877 h 640133"/>
                <a:gd name="connsiteX1" fmla="*/ 60626 w 611708"/>
                <a:gd name="connsiteY1" fmla="*/ 518832 h 640133"/>
                <a:gd name="connsiteX2" fmla="*/ 268392 w 611708"/>
                <a:gd name="connsiteY2" fmla="*/ 631213 h 640133"/>
                <a:gd name="connsiteX3" fmla="*/ 514228 w 611708"/>
                <a:gd name="connsiteY3" fmla="*/ 605352 h 640133"/>
                <a:gd name="connsiteX4" fmla="*/ 219949 w 611708"/>
                <a:gd name="connsiteY4" fmla="*/ 164292 h 640133"/>
                <a:gd name="connsiteX5" fmla="*/ 554011 w 611708"/>
                <a:gd name="connsiteY5" fmla="*/ 570744 h 640133"/>
                <a:gd name="connsiteX6" fmla="*/ 554011 w 611708"/>
                <a:gd name="connsiteY6" fmla="*/ 138336 h 640133"/>
                <a:gd name="connsiteX7" fmla="*/ 519368 w 611708"/>
                <a:gd name="connsiteY7" fmla="*/ 164292 h 640133"/>
                <a:gd name="connsiteX8" fmla="*/ 302941 w 611708"/>
                <a:gd name="connsiteY8" fmla="*/ 0 h 640133"/>
                <a:gd name="connsiteX9" fmla="*/ 285334 w 611708"/>
                <a:gd name="connsiteY9" fmla="*/ 45827 h 640133"/>
                <a:gd name="connsiteX10" fmla="*/ 8661 w 611708"/>
                <a:gd name="connsiteY10" fmla="*/ 17304 h 640133"/>
                <a:gd name="connsiteX11" fmla="*/ 51966 w 611708"/>
                <a:gd name="connsiteY11" fmla="*/ 268116 h 640133"/>
                <a:gd name="connsiteX12" fmla="*/ 0 w 611708"/>
                <a:gd name="connsiteY12" fmla="*/ 276673 h 640133"/>
                <a:gd name="connsiteX13" fmla="*/ 129818 w 611708"/>
                <a:gd name="connsiteY13" fmla="*/ 492877 h 64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1708" h="640133">
                  <a:moveTo>
                    <a:pt x="129818" y="492877"/>
                  </a:moveTo>
                  <a:lnTo>
                    <a:pt x="60626" y="518832"/>
                  </a:lnTo>
                  <a:cubicBezTo>
                    <a:pt x="60626" y="518832"/>
                    <a:pt x="180166" y="602690"/>
                    <a:pt x="268392" y="631213"/>
                  </a:cubicBezTo>
                  <a:cubicBezTo>
                    <a:pt x="358332" y="660497"/>
                    <a:pt x="515846" y="608585"/>
                    <a:pt x="514228" y="605352"/>
                  </a:cubicBezTo>
                  <a:cubicBezTo>
                    <a:pt x="358428" y="276673"/>
                    <a:pt x="219949" y="164292"/>
                    <a:pt x="219949" y="164292"/>
                  </a:cubicBezTo>
                  <a:cubicBezTo>
                    <a:pt x="358428" y="250812"/>
                    <a:pt x="554011" y="570744"/>
                    <a:pt x="554011" y="570744"/>
                  </a:cubicBezTo>
                  <a:cubicBezTo>
                    <a:pt x="683829" y="423756"/>
                    <a:pt x="554011" y="138336"/>
                    <a:pt x="554011" y="138336"/>
                  </a:cubicBezTo>
                  <a:lnTo>
                    <a:pt x="519368" y="164292"/>
                  </a:lnTo>
                  <a:cubicBezTo>
                    <a:pt x="454364" y="38981"/>
                    <a:pt x="302941" y="0"/>
                    <a:pt x="302941" y="0"/>
                  </a:cubicBezTo>
                  <a:lnTo>
                    <a:pt x="285334" y="45827"/>
                  </a:lnTo>
                  <a:cubicBezTo>
                    <a:pt x="181784" y="-8652"/>
                    <a:pt x="8661" y="17304"/>
                    <a:pt x="8661" y="17304"/>
                  </a:cubicBezTo>
                  <a:cubicBezTo>
                    <a:pt x="13800" y="77868"/>
                    <a:pt x="17322" y="181596"/>
                    <a:pt x="51966" y="268116"/>
                  </a:cubicBezTo>
                  <a:lnTo>
                    <a:pt x="0" y="276673"/>
                  </a:lnTo>
                  <a:cubicBezTo>
                    <a:pt x="0" y="276673"/>
                    <a:pt x="25983" y="389148"/>
                    <a:pt x="129818" y="492877"/>
                  </a:cubicBezTo>
                  <a:close/>
                </a:path>
              </a:pathLst>
            </a:custGeom>
            <a:solidFill>
              <a:srgbClr val="C3CD43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" name="Vrije vorm 38">
              <a:extLst>
                <a:ext uri="{FF2B5EF4-FFF2-40B4-BE49-F238E27FC236}">
                  <a16:creationId xmlns:a16="http://schemas.microsoft.com/office/drawing/2014/main" id="{5DC22246-F311-F542-8413-BA16D39B4950}"/>
                </a:ext>
              </a:extLst>
            </p:cNvPr>
            <p:cNvSpPr/>
            <p:nvPr/>
          </p:nvSpPr>
          <p:spPr>
            <a:xfrm>
              <a:off x="10269307" y="-1713820"/>
              <a:ext cx="694612" cy="693666"/>
            </a:xfrm>
            <a:custGeom>
              <a:avLst/>
              <a:gdLst>
                <a:gd name="connsiteX0" fmla="*/ 971098 w 972144"/>
                <a:gd name="connsiteY0" fmla="*/ 485645 h 970820"/>
                <a:gd name="connsiteX1" fmla="*/ 535484 w 972144"/>
                <a:gd name="connsiteY1" fmla="*/ 968633 h 970820"/>
                <a:gd name="connsiteX2" fmla="*/ 535484 w 972144"/>
                <a:gd name="connsiteY2" fmla="*/ 968633 h 970820"/>
                <a:gd name="connsiteX3" fmla="*/ 501982 w 972144"/>
                <a:gd name="connsiteY3" fmla="*/ 970820 h 970820"/>
                <a:gd name="connsiteX4" fmla="*/ 496843 w 972144"/>
                <a:gd name="connsiteY4" fmla="*/ 970820 h 970820"/>
                <a:gd name="connsiteX5" fmla="*/ 496843 w 972144"/>
                <a:gd name="connsiteY5" fmla="*/ 970820 h 970820"/>
                <a:gd name="connsiteX6" fmla="*/ 485803 w 972144"/>
                <a:gd name="connsiteY6" fmla="*/ 970820 h 970820"/>
                <a:gd name="connsiteX7" fmla="*/ 477332 w 972144"/>
                <a:gd name="connsiteY7" fmla="*/ 970820 h 970820"/>
                <a:gd name="connsiteX8" fmla="*/ 472098 w 972144"/>
                <a:gd name="connsiteY8" fmla="*/ 970820 h 970820"/>
                <a:gd name="connsiteX9" fmla="*/ 441642 w 972144"/>
                <a:gd name="connsiteY9" fmla="*/ 969109 h 970820"/>
                <a:gd name="connsiteX10" fmla="*/ 441642 w 972144"/>
                <a:gd name="connsiteY10" fmla="*/ 969109 h 970820"/>
                <a:gd name="connsiteX11" fmla="*/ 2068 w 972144"/>
                <a:gd name="connsiteY11" fmla="*/ 441187 h 970820"/>
                <a:gd name="connsiteX12" fmla="*/ 530535 w 972144"/>
                <a:gd name="connsiteY12" fmla="*/ 2066 h 970820"/>
                <a:gd name="connsiteX13" fmla="*/ 972145 w 972144"/>
                <a:gd name="connsiteY13" fmla="*/ 485550 h 97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2144" h="970820">
                  <a:moveTo>
                    <a:pt x="971098" y="485645"/>
                  </a:moveTo>
                  <a:cubicBezTo>
                    <a:pt x="971126" y="734322"/>
                    <a:pt x="783074" y="942826"/>
                    <a:pt x="535484" y="968633"/>
                  </a:cubicBezTo>
                  <a:lnTo>
                    <a:pt x="535484" y="968633"/>
                  </a:lnTo>
                  <a:cubicBezTo>
                    <a:pt x="524444" y="969774"/>
                    <a:pt x="513213" y="970535"/>
                    <a:pt x="501982" y="970820"/>
                  </a:cubicBezTo>
                  <a:lnTo>
                    <a:pt x="496843" y="970820"/>
                  </a:lnTo>
                  <a:lnTo>
                    <a:pt x="496843" y="970820"/>
                  </a:lnTo>
                  <a:cubicBezTo>
                    <a:pt x="493131" y="970820"/>
                    <a:pt x="489515" y="970820"/>
                    <a:pt x="485803" y="970820"/>
                  </a:cubicBezTo>
                  <a:lnTo>
                    <a:pt x="477332" y="970820"/>
                  </a:lnTo>
                  <a:lnTo>
                    <a:pt x="472098" y="970820"/>
                  </a:lnTo>
                  <a:cubicBezTo>
                    <a:pt x="461914" y="970820"/>
                    <a:pt x="451730" y="969964"/>
                    <a:pt x="441642" y="969109"/>
                  </a:cubicBezTo>
                  <a:lnTo>
                    <a:pt x="441642" y="969109"/>
                  </a:lnTo>
                  <a:cubicBezTo>
                    <a:pt x="174325" y="944587"/>
                    <a:pt x="-22479" y="708228"/>
                    <a:pt x="2068" y="441187"/>
                  </a:cubicBezTo>
                  <a:cubicBezTo>
                    <a:pt x="26615" y="174145"/>
                    <a:pt x="263218" y="-22456"/>
                    <a:pt x="530535" y="2066"/>
                  </a:cubicBezTo>
                  <a:cubicBezTo>
                    <a:pt x="780688" y="25013"/>
                    <a:pt x="972125" y="234603"/>
                    <a:pt x="972145" y="485550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" name="Vrije vorm 39">
              <a:extLst>
                <a:ext uri="{FF2B5EF4-FFF2-40B4-BE49-F238E27FC236}">
                  <a16:creationId xmlns:a16="http://schemas.microsoft.com/office/drawing/2014/main" id="{04033372-EE00-A449-8B49-9C75EC5BF456}"/>
                </a:ext>
              </a:extLst>
            </p:cNvPr>
            <p:cNvSpPr/>
            <p:nvPr/>
          </p:nvSpPr>
          <p:spPr>
            <a:xfrm>
              <a:off x="10366843" y="-1629723"/>
              <a:ext cx="498470" cy="609840"/>
            </a:xfrm>
            <a:custGeom>
              <a:avLst/>
              <a:gdLst>
                <a:gd name="connsiteX0" fmla="*/ 344822 w 697634"/>
                <a:gd name="connsiteY0" fmla="*/ 673902 h 853501"/>
                <a:gd name="connsiteX1" fmla="*/ 349010 w 697634"/>
                <a:gd name="connsiteY1" fmla="*/ 667247 h 853501"/>
                <a:gd name="connsiteX2" fmla="*/ 354340 w 697634"/>
                <a:gd name="connsiteY2" fmla="*/ 678656 h 853501"/>
                <a:gd name="connsiteX3" fmla="*/ 341777 w 697634"/>
                <a:gd name="connsiteY3" fmla="*/ 678656 h 853501"/>
                <a:gd name="connsiteX4" fmla="*/ 344822 w 697634"/>
                <a:gd name="connsiteY4" fmla="*/ 673902 h 853501"/>
                <a:gd name="connsiteX5" fmla="*/ 697635 w 697634"/>
                <a:gd name="connsiteY5" fmla="*/ 417196 h 853501"/>
                <a:gd name="connsiteX6" fmla="*/ 677172 w 697634"/>
                <a:gd name="connsiteY6" fmla="*/ 341135 h 853501"/>
                <a:gd name="connsiteX7" fmla="*/ 667655 w 697634"/>
                <a:gd name="connsiteY7" fmla="*/ 246058 h 853501"/>
                <a:gd name="connsiteX8" fmla="*/ 581998 w 697634"/>
                <a:gd name="connsiteY8" fmla="*/ 120462 h 853501"/>
                <a:gd name="connsiteX9" fmla="*/ 498815 w 697634"/>
                <a:gd name="connsiteY9" fmla="*/ 55144 h 853501"/>
                <a:gd name="connsiteX10" fmla="*/ 489298 w 697634"/>
                <a:gd name="connsiteY10" fmla="*/ 55715 h 853501"/>
                <a:gd name="connsiteX11" fmla="*/ 409636 w 697634"/>
                <a:gd name="connsiteY11" fmla="*/ 0 h 853501"/>
                <a:gd name="connsiteX12" fmla="*/ 348820 w 697634"/>
                <a:gd name="connsiteY12" fmla="*/ 66554 h 853501"/>
                <a:gd name="connsiteX13" fmla="*/ 288003 w 697634"/>
                <a:gd name="connsiteY13" fmla="*/ 0 h 853501"/>
                <a:gd name="connsiteX14" fmla="*/ 208342 w 697634"/>
                <a:gd name="connsiteY14" fmla="*/ 55715 h 853501"/>
                <a:gd name="connsiteX15" fmla="*/ 198825 w 697634"/>
                <a:gd name="connsiteY15" fmla="*/ 55144 h 853501"/>
                <a:gd name="connsiteX16" fmla="*/ 115737 w 697634"/>
                <a:gd name="connsiteY16" fmla="*/ 120462 h 853501"/>
                <a:gd name="connsiteX17" fmla="*/ 30080 w 697634"/>
                <a:gd name="connsiteY17" fmla="*/ 246153 h 853501"/>
                <a:gd name="connsiteX18" fmla="*/ 20563 w 697634"/>
                <a:gd name="connsiteY18" fmla="*/ 341230 h 853501"/>
                <a:gd name="connsiteX19" fmla="*/ 5 w 697634"/>
                <a:gd name="connsiteY19" fmla="*/ 417291 h 853501"/>
                <a:gd name="connsiteX20" fmla="*/ 57110 w 697634"/>
                <a:gd name="connsiteY20" fmla="*/ 534425 h 853501"/>
                <a:gd name="connsiteX21" fmla="*/ 55397 w 697634"/>
                <a:gd name="connsiteY21" fmla="*/ 556007 h 853501"/>
                <a:gd name="connsiteX22" fmla="*/ 157233 w 697634"/>
                <a:gd name="connsiteY22" fmla="*/ 683695 h 853501"/>
                <a:gd name="connsiteX23" fmla="*/ 253455 w 697634"/>
                <a:gd name="connsiteY23" fmla="*/ 736273 h 853501"/>
                <a:gd name="connsiteX24" fmla="*/ 308275 w 697634"/>
                <a:gd name="connsiteY24" fmla="*/ 716402 h 853501"/>
                <a:gd name="connsiteX25" fmla="*/ 304373 w 697634"/>
                <a:gd name="connsiteY25" fmla="*/ 851790 h 853501"/>
                <a:gd name="connsiteX26" fmla="*/ 334829 w 697634"/>
                <a:gd name="connsiteY26" fmla="*/ 853502 h 853501"/>
                <a:gd name="connsiteX27" fmla="*/ 340064 w 697634"/>
                <a:gd name="connsiteY27" fmla="*/ 853502 h 853501"/>
                <a:gd name="connsiteX28" fmla="*/ 348534 w 697634"/>
                <a:gd name="connsiteY28" fmla="*/ 853502 h 853501"/>
                <a:gd name="connsiteX29" fmla="*/ 359575 w 697634"/>
                <a:gd name="connsiteY29" fmla="*/ 853502 h 853501"/>
                <a:gd name="connsiteX30" fmla="*/ 359575 w 697634"/>
                <a:gd name="connsiteY30" fmla="*/ 853502 h 853501"/>
                <a:gd name="connsiteX31" fmla="*/ 364714 w 697634"/>
                <a:gd name="connsiteY31" fmla="*/ 853502 h 853501"/>
                <a:gd name="connsiteX32" fmla="*/ 398215 w 697634"/>
                <a:gd name="connsiteY32" fmla="*/ 851315 h 853501"/>
                <a:gd name="connsiteX33" fmla="*/ 394599 w 697634"/>
                <a:gd name="connsiteY33" fmla="*/ 723247 h 853501"/>
                <a:gd name="connsiteX34" fmla="*/ 443138 w 697634"/>
                <a:gd name="connsiteY34" fmla="*/ 736463 h 853501"/>
                <a:gd name="connsiteX35" fmla="*/ 539264 w 697634"/>
                <a:gd name="connsiteY35" fmla="*/ 683885 h 853501"/>
                <a:gd name="connsiteX36" fmla="*/ 641291 w 697634"/>
                <a:gd name="connsiteY36" fmla="*/ 556198 h 853501"/>
                <a:gd name="connsiteX37" fmla="*/ 639578 w 697634"/>
                <a:gd name="connsiteY37" fmla="*/ 534615 h 853501"/>
                <a:gd name="connsiteX38" fmla="*/ 696968 w 697634"/>
                <a:gd name="connsiteY38" fmla="*/ 417101 h 85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634" h="853501">
                  <a:moveTo>
                    <a:pt x="344822" y="673902"/>
                  </a:moveTo>
                  <a:cubicBezTo>
                    <a:pt x="346250" y="671716"/>
                    <a:pt x="347678" y="669529"/>
                    <a:pt x="349010" y="667247"/>
                  </a:cubicBezTo>
                  <a:cubicBezTo>
                    <a:pt x="350556" y="671153"/>
                    <a:pt x="352336" y="674963"/>
                    <a:pt x="354340" y="678656"/>
                  </a:cubicBezTo>
                  <a:lnTo>
                    <a:pt x="341777" y="678656"/>
                  </a:lnTo>
                  <a:cubicBezTo>
                    <a:pt x="342348" y="677135"/>
                    <a:pt x="343395" y="675519"/>
                    <a:pt x="344822" y="673902"/>
                  </a:cubicBezTo>
                  <a:close/>
                  <a:moveTo>
                    <a:pt x="697635" y="417196"/>
                  </a:moveTo>
                  <a:cubicBezTo>
                    <a:pt x="697666" y="390481"/>
                    <a:pt x="690605" y="364235"/>
                    <a:pt x="677172" y="341135"/>
                  </a:cubicBezTo>
                  <a:cubicBezTo>
                    <a:pt x="690446" y="309896"/>
                    <a:pt x="686858" y="274052"/>
                    <a:pt x="667655" y="246058"/>
                  </a:cubicBezTo>
                  <a:cubicBezTo>
                    <a:pt x="666277" y="191019"/>
                    <a:pt x="632767" y="141885"/>
                    <a:pt x="581998" y="120462"/>
                  </a:cubicBezTo>
                  <a:cubicBezTo>
                    <a:pt x="571948" y="82598"/>
                    <a:pt x="538019" y="55956"/>
                    <a:pt x="498815" y="55144"/>
                  </a:cubicBezTo>
                  <a:cubicBezTo>
                    <a:pt x="495634" y="55156"/>
                    <a:pt x="492457" y="55346"/>
                    <a:pt x="489298" y="55715"/>
                  </a:cubicBezTo>
                  <a:cubicBezTo>
                    <a:pt x="476520" y="22716"/>
                    <a:pt x="445047" y="704"/>
                    <a:pt x="409636" y="0"/>
                  </a:cubicBezTo>
                  <a:cubicBezTo>
                    <a:pt x="386033" y="0"/>
                    <a:pt x="359099" y="19015"/>
                    <a:pt x="348820" y="66554"/>
                  </a:cubicBezTo>
                  <a:cubicBezTo>
                    <a:pt x="334924" y="19966"/>
                    <a:pt x="311606" y="0"/>
                    <a:pt x="288003" y="0"/>
                  </a:cubicBezTo>
                  <a:cubicBezTo>
                    <a:pt x="252593" y="704"/>
                    <a:pt x="221119" y="22716"/>
                    <a:pt x="208342" y="55715"/>
                  </a:cubicBezTo>
                  <a:cubicBezTo>
                    <a:pt x="205183" y="55350"/>
                    <a:pt x="202005" y="55159"/>
                    <a:pt x="198825" y="55144"/>
                  </a:cubicBezTo>
                  <a:cubicBezTo>
                    <a:pt x="159656" y="55998"/>
                    <a:pt x="125777" y="82632"/>
                    <a:pt x="115737" y="120462"/>
                  </a:cubicBezTo>
                  <a:cubicBezTo>
                    <a:pt x="64953" y="141918"/>
                    <a:pt x="31445" y="191087"/>
                    <a:pt x="30080" y="246153"/>
                  </a:cubicBezTo>
                  <a:cubicBezTo>
                    <a:pt x="10894" y="274154"/>
                    <a:pt x="7307" y="309988"/>
                    <a:pt x="20563" y="341230"/>
                  </a:cubicBezTo>
                  <a:cubicBezTo>
                    <a:pt x="7092" y="364319"/>
                    <a:pt x="-2" y="390566"/>
                    <a:pt x="5" y="417291"/>
                  </a:cubicBezTo>
                  <a:cubicBezTo>
                    <a:pt x="-371" y="463114"/>
                    <a:pt x="20764" y="506467"/>
                    <a:pt x="57110" y="534425"/>
                  </a:cubicBezTo>
                  <a:cubicBezTo>
                    <a:pt x="55964" y="541562"/>
                    <a:pt x="55392" y="548779"/>
                    <a:pt x="55397" y="556007"/>
                  </a:cubicBezTo>
                  <a:cubicBezTo>
                    <a:pt x="55396" y="620279"/>
                    <a:pt x="99843" y="674378"/>
                    <a:pt x="157233" y="683695"/>
                  </a:cubicBezTo>
                  <a:cubicBezTo>
                    <a:pt x="178620" y="716049"/>
                    <a:pt x="214647" y="735735"/>
                    <a:pt x="253455" y="736273"/>
                  </a:cubicBezTo>
                  <a:cubicBezTo>
                    <a:pt x="273510" y="736356"/>
                    <a:pt x="292941" y="729313"/>
                    <a:pt x="308275" y="716402"/>
                  </a:cubicBezTo>
                  <a:lnTo>
                    <a:pt x="304373" y="851790"/>
                  </a:lnTo>
                  <a:cubicBezTo>
                    <a:pt x="314462" y="852646"/>
                    <a:pt x="324645" y="853312"/>
                    <a:pt x="334829" y="853502"/>
                  </a:cubicBezTo>
                  <a:lnTo>
                    <a:pt x="340064" y="853502"/>
                  </a:lnTo>
                  <a:lnTo>
                    <a:pt x="348534" y="853502"/>
                  </a:lnTo>
                  <a:cubicBezTo>
                    <a:pt x="352246" y="853502"/>
                    <a:pt x="355863" y="853502"/>
                    <a:pt x="359575" y="853502"/>
                  </a:cubicBezTo>
                  <a:lnTo>
                    <a:pt x="359575" y="853502"/>
                  </a:lnTo>
                  <a:lnTo>
                    <a:pt x="364714" y="853502"/>
                  </a:lnTo>
                  <a:cubicBezTo>
                    <a:pt x="375945" y="853502"/>
                    <a:pt x="387175" y="852456"/>
                    <a:pt x="398215" y="851315"/>
                  </a:cubicBezTo>
                  <a:lnTo>
                    <a:pt x="394599" y="723247"/>
                  </a:lnTo>
                  <a:cubicBezTo>
                    <a:pt x="409299" y="731922"/>
                    <a:pt x="426064" y="736486"/>
                    <a:pt x="443138" y="736463"/>
                  </a:cubicBezTo>
                  <a:cubicBezTo>
                    <a:pt x="481925" y="735944"/>
                    <a:pt x="517931" y="716250"/>
                    <a:pt x="539264" y="683885"/>
                  </a:cubicBezTo>
                  <a:cubicBezTo>
                    <a:pt x="596369" y="674378"/>
                    <a:pt x="641291" y="620469"/>
                    <a:pt x="641291" y="556198"/>
                  </a:cubicBezTo>
                  <a:cubicBezTo>
                    <a:pt x="641300" y="548969"/>
                    <a:pt x="640727" y="541752"/>
                    <a:pt x="639578" y="534615"/>
                  </a:cubicBezTo>
                  <a:cubicBezTo>
                    <a:pt x="676115" y="506616"/>
                    <a:pt x="697366" y="463100"/>
                    <a:pt x="696968" y="417101"/>
                  </a:cubicBezTo>
                  <a:close/>
                </a:path>
              </a:pathLst>
            </a:custGeom>
            <a:solidFill>
              <a:srgbClr val="E8A326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" name="Vrije vorm 40">
              <a:extLst>
                <a:ext uri="{FF2B5EF4-FFF2-40B4-BE49-F238E27FC236}">
                  <a16:creationId xmlns:a16="http://schemas.microsoft.com/office/drawing/2014/main" id="{7E710D68-6BE8-1248-A148-0A53CBEF08B2}"/>
                </a:ext>
              </a:extLst>
            </p:cNvPr>
            <p:cNvSpPr/>
            <p:nvPr/>
          </p:nvSpPr>
          <p:spPr>
            <a:xfrm>
              <a:off x="10436686" y="-1453435"/>
              <a:ext cx="15096" cy="15081"/>
            </a:xfrm>
            <a:custGeom>
              <a:avLst/>
              <a:gdLst>
                <a:gd name="connsiteX0" fmla="*/ 10469 w 21128"/>
                <a:gd name="connsiteY0" fmla="*/ 21107 h 21106"/>
                <a:gd name="connsiteX1" fmla="*/ 21128 w 21128"/>
                <a:gd name="connsiteY1" fmla="*/ 10649 h 21106"/>
                <a:gd name="connsiteX2" fmla="*/ 10660 w 21128"/>
                <a:gd name="connsiteY2" fmla="*/ 0 h 21106"/>
                <a:gd name="connsiteX3" fmla="*/ 0 w 21128"/>
                <a:gd name="connsiteY3" fmla="*/ 10458 h 21106"/>
                <a:gd name="connsiteX4" fmla="*/ 0 w 21128"/>
                <a:gd name="connsiteY4" fmla="*/ 10553 h 21106"/>
                <a:gd name="connsiteX5" fmla="*/ 10469 w 21128"/>
                <a:gd name="connsiteY5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28" h="21106">
                  <a:moveTo>
                    <a:pt x="10469" y="21107"/>
                  </a:moveTo>
                  <a:cubicBezTo>
                    <a:pt x="16304" y="21159"/>
                    <a:pt x="21076" y="16477"/>
                    <a:pt x="21128" y="10649"/>
                  </a:cubicBezTo>
                  <a:cubicBezTo>
                    <a:pt x="21181" y="4820"/>
                    <a:pt x="16494" y="53"/>
                    <a:pt x="10660" y="0"/>
                  </a:cubicBezTo>
                  <a:cubicBezTo>
                    <a:pt x="4825" y="-52"/>
                    <a:pt x="53" y="4630"/>
                    <a:pt x="0" y="10458"/>
                  </a:cubicBezTo>
                  <a:cubicBezTo>
                    <a:pt x="0" y="10490"/>
                    <a:pt x="0" y="10522"/>
                    <a:pt x="0" y="10553"/>
                  </a:cubicBezTo>
                  <a:cubicBezTo>
                    <a:pt x="0" y="16345"/>
                    <a:pt x="4672" y="21054"/>
                    <a:pt x="10469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" name="Vrije vorm 41">
              <a:extLst>
                <a:ext uri="{FF2B5EF4-FFF2-40B4-BE49-F238E27FC236}">
                  <a16:creationId xmlns:a16="http://schemas.microsoft.com/office/drawing/2014/main" id="{0402B359-39E2-B847-A323-F1EB0AA577F1}"/>
                </a:ext>
              </a:extLst>
            </p:cNvPr>
            <p:cNvSpPr/>
            <p:nvPr/>
          </p:nvSpPr>
          <p:spPr>
            <a:xfrm>
              <a:off x="10648790" y="-1543243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" name="Vrije vorm 42">
              <a:extLst>
                <a:ext uri="{FF2B5EF4-FFF2-40B4-BE49-F238E27FC236}">
                  <a16:creationId xmlns:a16="http://schemas.microsoft.com/office/drawing/2014/main" id="{76F0ABE2-3EA0-1E45-B5C9-8FFB2349EBF7}"/>
                </a:ext>
              </a:extLst>
            </p:cNvPr>
            <p:cNvSpPr/>
            <p:nvPr/>
          </p:nvSpPr>
          <p:spPr>
            <a:xfrm>
              <a:off x="10781534" y="-1371779"/>
              <a:ext cx="15096" cy="15081"/>
            </a:xfrm>
            <a:custGeom>
              <a:avLst/>
              <a:gdLst>
                <a:gd name="connsiteX0" fmla="*/ 0 w 21128"/>
                <a:gd name="connsiteY0" fmla="*/ 10554 h 21106"/>
                <a:gd name="connsiteX1" fmla="*/ 10565 w 21128"/>
                <a:gd name="connsiteY1" fmla="*/ 21107 h 21106"/>
                <a:gd name="connsiteX2" fmla="*/ 21129 w 21128"/>
                <a:gd name="connsiteY2" fmla="*/ 10553 h 21106"/>
                <a:gd name="connsiteX3" fmla="*/ 10564 w 21128"/>
                <a:gd name="connsiteY3" fmla="*/ 0 h 21106"/>
                <a:gd name="connsiteX4" fmla="*/ 10469 w 21128"/>
                <a:gd name="connsiteY4" fmla="*/ 0 h 21106"/>
                <a:gd name="connsiteX5" fmla="*/ 0 w 21128"/>
                <a:gd name="connsiteY5" fmla="*/ 10554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28" h="21106">
                  <a:moveTo>
                    <a:pt x="0" y="10554"/>
                  </a:moveTo>
                  <a:cubicBezTo>
                    <a:pt x="0" y="16382"/>
                    <a:pt x="4730" y="21107"/>
                    <a:pt x="10565" y="21107"/>
                  </a:cubicBez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8" y="4725"/>
                    <a:pt x="16399" y="0"/>
                    <a:pt x="10564" y="0"/>
                  </a:cubicBezTo>
                  <a:cubicBezTo>
                    <a:pt x="10532" y="0"/>
                    <a:pt x="10501" y="0"/>
                    <a:pt x="10469" y="0"/>
                  </a:cubicBezTo>
                  <a:cubicBezTo>
                    <a:pt x="4672" y="53"/>
                    <a:pt x="0" y="4762"/>
                    <a:pt x="0" y="10554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" name="Vrije vorm 43">
              <a:extLst>
                <a:ext uri="{FF2B5EF4-FFF2-40B4-BE49-F238E27FC236}">
                  <a16:creationId xmlns:a16="http://schemas.microsoft.com/office/drawing/2014/main" id="{A142C218-1432-9443-A037-C40A17848518}"/>
                </a:ext>
              </a:extLst>
            </p:cNvPr>
            <p:cNvSpPr/>
            <p:nvPr/>
          </p:nvSpPr>
          <p:spPr>
            <a:xfrm>
              <a:off x="10754400" y="-1487469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" name="Vrije vorm 44">
              <a:extLst>
                <a:ext uri="{FF2B5EF4-FFF2-40B4-BE49-F238E27FC236}">
                  <a16:creationId xmlns:a16="http://schemas.microsoft.com/office/drawing/2014/main" id="{295D19A7-1ACE-F644-99ED-D7967A92B72E}"/>
                </a:ext>
              </a:extLst>
            </p:cNvPr>
            <p:cNvSpPr/>
            <p:nvPr/>
          </p:nvSpPr>
          <p:spPr>
            <a:xfrm>
              <a:off x="10719854" y="-1525785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" name="Vrije vorm 45">
              <a:extLst>
                <a:ext uri="{FF2B5EF4-FFF2-40B4-BE49-F238E27FC236}">
                  <a16:creationId xmlns:a16="http://schemas.microsoft.com/office/drawing/2014/main" id="{48AF449E-E4D8-0841-8A03-A917664B252C}"/>
                </a:ext>
              </a:extLst>
            </p:cNvPr>
            <p:cNvSpPr/>
            <p:nvPr/>
          </p:nvSpPr>
          <p:spPr>
            <a:xfrm>
              <a:off x="10731619" y="-1537537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" name="Vrije vorm 46">
              <a:extLst>
                <a:ext uri="{FF2B5EF4-FFF2-40B4-BE49-F238E27FC236}">
                  <a16:creationId xmlns:a16="http://schemas.microsoft.com/office/drawing/2014/main" id="{08E8A3EF-CDB2-5E46-9DEA-92903EDA680D}"/>
                </a:ext>
              </a:extLst>
            </p:cNvPr>
            <p:cNvSpPr/>
            <p:nvPr/>
          </p:nvSpPr>
          <p:spPr>
            <a:xfrm>
              <a:off x="10515571" y="-1512605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" name="Vrije vorm 47">
              <a:extLst>
                <a:ext uri="{FF2B5EF4-FFF2-40B4-BE49-F238E27FC236}">
                  <a16:creationId xmlns:a16="http://schemas.microsoft.com/office/drawing/2014/main" id="{FFA22E77-479F-9C44-8919-BA7E6FB36DE3}"/>
                </a:ext>
              </a:extLst>
            </p:cNvPr>
            <p:cNvSpPr/>
            <p:nvPr/>
          </p:nvSpPr>
          <p:spPr>
            <a:xfrm>
              <a:off x="10533116" y="-1504249"/>
              <a:ext cx="15096" cy="15081"/>
            </a:xfrm>
            <a:custGeom>
              <a:avLst/>
              <a:gdLst>
                <a:gd name="connsiteX0" fmla="*/ 21129 w 21128"/>
                <a:gd name="connsiteY0" fmla="*/ 10553 h 21106"/>
                <a:gd name="connsiteX1" fmla="*/ 10564 w 21128"/>
                <a:gd name="connsiteY1" fmla="*/ 21107 h 21106"/>
                <a:gd name="connsiteX2" fmla="*/ 0 w 21128"/>
                <a:gd name="connsiteY2" fmla="*/ 10553 h 21106"/>
                <a:gd name="connsiteX3" fmla="*/ 10564 w 21128"/>
                <a:gd name="connsiteY3" fmla="*/ 0 h 21106"/>
                <a:gd name="connsiteX4" fmla="*/ 21129 w 21128"/>
                <a:gd name="connsiteY4" fmla="*/ 10553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21129" y="10553"/>
                  </a:moveTo>
                  <a:cubicBezTo>
                    <a:pt x="21129" y="16382"/>
                    <a:pt x="16399" y="21107"/>
                    <a:pt x="10564" y="21107"/>
                  </a:cubicBezTo>
                  <a:cubicBezTo>
                    <a:pt x="4730" y="21107"/>
                    <a:pt x="0" y="16382"/>
                    <a:pt x="0" y="10553"/>
                  </a:cubicBezTo>
                  <a:cubicBezTo>
                    <a:pt x="0" y="4725"/>
                    <a:pt x="4730" y="0"/>
                    <a:pt x="10564" y="0"/>
                  </a:cubicBezTo>
                  <a:cubicBezTo>
                    <a:pt x="16399" y="0"/>
                    <a:pt x="21129" y="4725"/>
                    <a:pt x="21129" y="10553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" name="Vrije vorm 48">
              <a:extLst>
                <a:ext uri="{FF2B5EF4-FFF2-40B4-BE49-F238E27FC236}">
                  <a16:creationId xmlns:a16="http://schemas.microsoft.com/office/drawing/2014/main" id="{789C23BC-D1F0-F640-92BC-82BA7FE9D344}"/>
                </a:ext>
              </a:extLst>
            </p:cNvPr>
            <p:cNvSpPr/>
            <p:nvPr/>
          </p:nvSpPr>
          <p:spPr>
            <a:xfrm>
              <a:off x="10704077" y="-1312948"/>
              <a:ext cx="15096" cy="15081"/>
            </a:xfrm>
            <a:custGeom>
              <a:avLst/>
              <a:gdLst>
                <a:gd name="connsiteX0" fmla="*/ 21129 w 21128"/>
                <a:gd name="connsiteY0" fmla="*/ 10553 h 21106"/>
                <a:gd name="connsiteX1" fmla="*/ 10564 w 21128"/>
                <a:gd name="connsiteY1" fmla="*/ 0 h 21106"/>
                <a:gd name="connsiteX2" fmla="*/ 0 w 21128"/>
                <a:gd name="connsiteY2" fmla="*/ 10553 h 21106"/>
                <a:gd name="connsiteX3" fmla="*/ 10564 w 21128"/>
                <a:gd name="connsiteY3" fmla="*/ 21107 h 21106"/>
                <a:gd name="connsiteX4" fmla="*/ 21129 w 21128"/>
                <a:gd name="connsiteY4" fmla="*/ 10553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21129" y="10553"/>
                  </a:move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ubicBezTo>
                    <a:pt x="16399" y="21107"/>
                    <a:pt x="21129" y="16382"/>
                    <a:pt x="21129" y="10553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" name="Vrije vorm 49">
              <a:extLst>
                <a:ext uri="{FF2B5EF4-FFF2-40B4-BE49-F238E27FC236}">
                  <a16:creationId xmlns:a16="http://schemas.microsoft.com/office/drawing/2014/main" id="{8D082D7B-E971-A845-B839-F547C5E28418}"/>
                </a:ext>
              </a:extLst>
            </p:cNvPr>
            <p:cNvSpPr/>
            <p:nvPr/>
          </p:nvSpPr>
          <p:spPr>
            <a:xfrm>
              <a:off x="10412961" y="-1568515"/>
              <a:ext cx="409873" cy="550612"/>
            </a:xfrm>
            <a:custGeom>
              <a:avLst/>
              <a:gdLst>
                <a:gd name="connsiteX0" fmla="*/ 571228 w 573638"/>
                <a:gd name="connsiteY0" fmla="*/ 230370 h 770609"/>
                <a:gd name="connsiteX1" fmla="*/ 571228 w 573638"/>
                <a:gd name="connsiteY1" fmla="*/ 230370 h 770609"/>
                <a:gd name="connsiteX2" fmla="*/ 558979 w 573638"/>
                <a:gd name="connsiteY2" fmla="*/ 230341 h 770609"/>
                <a:gd name="connsiteX3" fmla="*/ 558950 w 573638"/>
                <a:gd name="connsiteY3" fmla="*/ 230370 h 770609"/>
                <a:gd name="connsiteX4" fmla="*/ 538868 w 573638"/>
                <a:gd name="connsiteY4" fmla="*/ 250432 h 770609"/>
                <a:gd name="connsiteX5" fmla="*/ 528494 w 573638"/>
                <a:gd name="connsiteY5" fmla="*/ 240163 h 770609"/>
                <a:gd name="connsiteX6" fmla="*/ 544388 w 573638"/>
                <a:gd name="connsiteY6" fmla="*/ 224190 h 770609"/>
                <a:gd name="connsiteX7" fmla="*/ 546863 w 573638"/>
                <a:gd name="connsiteY7" fmla="*/ 218010 h 770609"/>
                <a:gd name="connsiteX8" fmla="*/ 546863 w 573638"/>
                <a:gd name="connsiteY8" fmla="*/ 203749 h 770609"/>
                <a:gd name="connsiteX9" fmla="*/ 544388 w 573638"/>
                <a:gd name="connsiteY9" fmla="*/ 197664 h 770609"/>
                <a:gd name="connsiteX10" fmla="*/ 534205 w 573638"/>
                <a:gd name="connsiteY10" fmla="*/ 187491 h 770609"/>
                <a:gd name="connsiteX11" fmla="*/ 528113 w 573638"/>
                <a:gd name="connsiteY11" fmla="*/ 184924 h 770609"/>
                <a:gd name="connsiteX12" fmla="*/ 528113 w 573638"/>
                <a:gd name="connsiteY12" fmla="*/ 184924 h 770609"/>
                <a:gd name="connsiteX13" fmla="*/ 519327 w 573638"/>
                <a:gd name="connsiteY13" fmla="*/ 193449 h 770609"/>
                <a:gd name="connsiteX14" fmla="*/ 521927 w 573638"/>
                <a:gd name="connsiteY14" fmla="*/ 199756 h 770609"/>
                <a:gd name="connsiteX15" fmla="*/ 529541 w 573638"/>
                <a:gd name="connsiteY15" fmla="*/ 207362 h 770609"/>
                <a:gd name="connsiteX16" fmla="*/ 529541 w 573638"/>
                <a:gd name="connsiteY16" fmla="*/ 214683 h 770609"/>
                <a:gd name="connsiteX17" fmla="*/ 496420 w 573638"/>
                <a:gd name="connsiteY17" fmla="*/ 247769 h 770609"/>
                <a:gd name="connsiteX18" fmla="*/ 496420 w 573638"/>
                <a:gd name="connsiteY18" fmla="*/ 191864 h 770609"/>
                <a:gd name="connsiteX19" fmla="*/ 516788 w 573638"/>
                <a:gd name="connsiteY19" fmla="*/ 171518 h 770609"/>
                <a:gd name="connsiteX20" fmla="*/ 519358 w 573638"/>
                <a:gd name="connsiteY20" fmla="*/ 165338 h 770609"/>
                <a:gd name="connsiteX21" fmla="*/ 519357 w 573638"/>
                <a:gd name="connsiteY21" fmla="*/ 145657 h 770609"/>
                <a:gd name="connsiteX22" fmla="*/ 509737 w 573638"/>
                <a:gd name="connsiteY22" fmla="*/ 137868 h 770609"/>
                <a:gd name="connsiteX23" fmla="*/ 501940 w 573638"/>
                <a:gd name="connsiteY23" fmla="*/ 145657 h 770609"/>
                <a:gd name="connsiteX24" fmla="*/ 501940 w 573638"/>
                <a:gd name="connsiteY24" fmla="*/ 161820 h 770609"/>
                <a:gd name="connsiteX25" fmla="*/ 496516 w 573638"/>
                <a:gd name="connsiteY25" fmla="*/ 167240 h 770609"/>
                <a:gd name="connsiteX26" fmla="*/ 496516 w 573638"/>
                <a:gd name="connsiteY26" fmla="*/ 148795 h 770609"/>
                <a:gd name="connsiteX27" fmla="*/ 486895 w 573638"/>
                <a:gd name="connsiteY27" fmla="*/ 141006 h 770609"/>
                <a:gd name="connsiteX28" fmla="*/ 479099 w 573638"/>
                <a:gd name="connsiteY28" fmla="*/ 148795 h 770609"/>
                <a:gd name="connsiteX29" fmla="*/ 479099 w 573638"/>
                <a:gd name="connsiteY29" fmla="*/ 157637 h 770609"/>
                <a:gd name="connsiteX30" fmla="*/ 470247 w 573638"/>
                <a:gd name="connsiteY30" fmla="*/ 148890 h 770609"/>
                <a:gd name="connsiteX31" fmla="*/ 470247 w 573638"/>
                <a:gd name="connsiteY31" fmla="*/ 115803 h 770609"/>
                <a:gd name="connsiteX32" fmla="*/ 461586 w 573638"/>
                <a:gd name="connsiteY32" fmla="*/ 107151 h 770609"/>
                <a:gd name="connsiteX33" fmla="*/ 452926 w 573638"/>
                <a:gd name="connsiteY33" fmla="*/ 115803 h 770609"/>
                <a:gd name="connsiteX34" fmla="*/ 452926 w 573638"/>
                <a:gd name="connsiteY34" fmla="*/ 152408 h 770609"/>
                <a:gd name="connsiteX35" fmla="*/ 455495 w 573638"/>
                <a:gd name="connsiteY35" fmla="*/ 158588 h 770609"/>
                <a:gd name="connsiteX36" fmla="*/ 479003 w 573638"/>
                <a:gd name="connsiteY36" fmla="*/ 182167 h 770609"/>
                <a:gd name="connsiteX37" fmla="*/ 479003 w 573638"/>
                <a:gd name="connsiteY37" fmla="*/ 264978 h 770609"/>
                <a:gd name="connsiteX38" fmla="*/ 457208 w 573638"/>
                <a:gd name="connsiteY38" fmla="*/ 286846 h 770609"/>
                <a:gd name="connsiteX39" fmla="*/ 457208 w 573638"/>
                <a:gd name="connsiteY39" fmla="*/ 217155 h 770609"/>
                <a:gd name="connsiteX40" fmla="*/ 447588 w 573638"/>
                <a:gd name="connsiteY40" fmla="*/ 209366 h 770609"/>
                <a:gd name="connsiteX41" fmla="*/ 439791 w 573638"/>
                <a:gd name="connsiteY41" fmla="*/ 217155 h 770609"/>
                <a:gd name="connsiteX42" fmla="*/ 439791 w 573638"/>
                <a:gd name="connsiteY42" fmla="*/ 245678 h 770609"/>
                <a:gd name="connsiteX43" fmla="*/ 410192 w 573638"/>
                <a:gd name="connsiteY43" fmla="*/ 216109 h 770609"/>
                <a:gd name="connsiteX44" fmla="*/ 428085 w 573638"/>
                <a:gd name="connsiteY44" fmla="*/ 198139 h 770609"/>
                <a:gd name="connsiteX45" fmla="*/ 430655 w 573638"/>
                <a:gd name="connsiteY45" fmla="*/ 192055 h 770609"/>
                <a:gd name="connsiteX46" fmla="*/ 430655 w 573638"/>
                <a:gd name="connsiteY46" fmla="*/ 139287 h 770609"/>
                <a:gd name="connsiteX47" fmla="*/ 421994 w 573638"/>
                <a:gd name="connsiteY47" fmla="*/ 130635 h 770609"/>
                <a:gd name="connsiteX48" fmla="*/ 413333 w 573638"/>
                <a:gd name="connsiteY48" fmla="*/ 139287 h 770609"/>
                <a:gd name="connsiteX49" fmla="*/ 413333 w 573638"/>
                <a:gd name="connsiteY49" fmla="*/ 188442 h 770609"/>
                <a:gd name="connsiteX50" fmla="*/ 390491 w 573638"/>
                <a:gd name="connsiteY50" fmla="*/ 211165 h 770609"/>
                <a:gd name="connsiteX51" fmla="*/ 389825 w 573638"/>
                <a:gd name="connsiteY51" fmla="*/ 212211 h 770609"/>
                <a:gd name="connsiteX52" fmla="*/ 378975 w 573638"/>
                <a:gd name="connsiteY52" fmla="*/ 223145 h 770609"/>
                <a:gd name="connsiteX53" fmla="*/ 378946 w 573638"/>
                <a:gd name="connsiteY53" fmla="*/ 235380 h 770609"/>
                <a:gd name="connsiteX54" fmla="*/ 378975 w 573638"/>
                <a:gd name="connsiteY54" fmla="*/ 235409 h 770609"/>
                <a:gd name="connsiteX55" fmla="*/ 391252 w 573638"/>
                <a:gd name="connsiteY55" fmla="*/ 235409 h 770609"/>
                <a:gd name="connsiteX56" fmla="*/ 398105 w 573638"/>
                <a:gd name="connsiteY56" fmla="*/ 228564 h 770609"/>
                <a:gd name="connsiteX57" fmla="*/ 439791 w 573638"/>
                <a:gd name="connsiteY57" fmla="*/ 270207 h 770609"/>
                <a:gd name="connsiteX58" fmla="*/ 397724 w 573638"/>
                <a:gd name="connsiteY58" fmla="*/ 312231 h 770609"/>
                <a:gd name="connsiteX59" fmla="*/ 388207 w 573638"/>
                <a:gd name="connsiteY59" fmla="*/ 302724 h 770609"/>
                <a:gd name="connsiteX60" fmla="*/ 375929 w 573638"/>
                <a:gd name="connsiteY60" fmla="*/ 302724 h 770609"/>
                <a:gd name="connsiteX61" fmla="*/ 375929 w 573638"/>
                <a:gd name="connsiteY61" fmla="*/ 314988 h 770609"/>
                <a:gd name="connsiteX62" fmla="*/ 391443 w 573638"/>
                <a:gd name="connsiteY62" fmla="*/ 330581 h 770609"/>
                <a:gd name="connsiteX63" fmla="*/ 403720 w 573638"/>
                <a:gd name="connsiteY63" fmla="*/ 330581 h 770609"/>
                <a:gd name="connsiteX64" fmla="*/ 407813 w 573638"/>
                <a:gd name="connsiteY64" fmla="*/ 326493 h 770609"/>
                <a:gd name="connsiteX65" fmla="*/ 413428 w 573638"/>
                <a:gd name="connsiteY65" fmla="*/ 332197 h 770609"/>
                <a:gd name="connsiteX66" fmla="*/ 413428 w 573638"/>
                <a:gd name="connsiteY66" fmla="*/ 339518 h 770609"/>
                <a:gd name="connsiteX67" fmla="*/ 423048 w 573638"/>
                <a:gd name="connsiteY67" fmla="*/ 347307 h 770609"/>
                <a:gd name="connsiteX68" fmla="*/ 430845 w 573638"/>
                <a:gd name="connsiteY68" fmla="*/ 339518 h 770609"/>
                <a:gd name="connsiteX69" fmla="*/ 430845 w 573638"/>
                <a:gd name="connsiteY69" fmla="*/ 328775 h 770609"/>
                <a:gd name="connsiteX70" fmla="*/ 428275 w 573638"/>
                <a:gd name="connsiteY70" fmla="*/ 322595 h 770609"/>
                <a:gd name="connsiteX71" fmla="*/ 420090 w 573638"/>
                <a:gd name="connsiteY71" fmla="*/ 314418 h 770609"/>
                <a:gd name="connsiteX72" fmla="*/ 439696 w 573638"/>
                <a:gd name="connsiteY72" fmla="*/ 294832 h 770609"/>
                <a:gd name="connsiteX73" fmla="*/ 439696 w 573638"/>
                <a:gd name="connsiteY73" fmla="*/ 370133 h 770609"/>
                <a:gd name="connsiteX74" fmla="*/ 411144 w 573638"/>
                <a:gd name="connsiteY74" fmla="*/ 398656 h 770609"/>
                <a:gd name="connsiteX75" fmla="*/ 390015 w 573638"/>
                <a:gd name="connsiteY75" fmla="*/ 398656 h 770609"/>
                <a:gd name="connsiteX76" fmla="*/ 397344 w 573638"/>
                <a:gd name="connsiteY76" fmla="*/ 391335 h 770609"/>
                <a:gd name="connsiteX77" fmla="*/ 397373 w 573638"/>
                <a:gd name="connsiteY77" fmla="*/ 379099 h 770609"/>
                <a:gd name="connsiteX78" fmla="*/ 397344 w 573638"/>
                <a:gd name="connsiteY78" fmla="*/ 379070 h 770609"/>
                <a:gd name="connsiteX79" fmla="*/ 353944 w 573638"/>
                <a:gd name="connsiteY79" fmla="*/ 335715 h 770609"/>
                <a:gd name="connsiteX80" fmla="*/ 353944 w 573638"/>
                <a:gd name="connsiteY80" fmla="*/ 302629 h 770609"/>
                <a:gd name="connsiteX81" fmla="*/ 400580 w 573638"/>
                <a:gd name="connsiteY81" fmla="*/ 256136 h 770609"/>
                <a:gd name="connsiteX82" fmla="*/ 400385 w 573638"/>
                <a:gd name="connsiteY82" fmla="*/ 243767 h 770609"/>
                <a:gd name="connsiteX83" fmla="*/ 394488 w 573638"/>
                <a:gd name="connsiteY83" fmla="*/ 241304 h 770609"/>
                <a:gd name="connsiteX84" fmla="*/ 394488 w 573638"/>
                <a:gd name="connsiteY84" fmla="*/ 241304 h 770609"/>
                <a:gd name="connsiteX85" fmla="*/ 388302 w 573638"/>
                <a:gd name="connsiteY85" fmla="*/ 243871 h 770609"/>
                <a:gd name="connsiteX86" fmla="*/ 354039 w 573638"/>
                <a:gd name="connsiteY86" fmla="*/ 278099 h 770609"/>
                <a:gd name="connsiteX87" fmla="*/ 354039 w 573638"/>
                <a:gd name="connsiteY87" fmla="*/ 260985 h 770609"/>
                <a:gd name="connsiteX88" fmla="*/ 344419 w 573638"/>
                <a:gd name="connsiteY88" fmla="*/ 253196 h 770609"/>
                <a:gd name="connsiteX89" fmla="*/ 336622 w 573638"/>
                <a:gd name="connsiteY89" fmla="*/ 260985 h 770609"/>
                <a:gd name="connsiteX90" fmla="*/ 336622 w 573638"/>
                <a:gd name="connsiteY90" fmla="*/ 310235 h 770609"/>
                <a:gd name="connsiteX91" fmla="*/ 329199 w 573638"/>
                <a:gd name="connsiteY91" fmla="*/ 302724 h 770609"/>
                <a:gd name="connsiteX92" fmla="*/ 329199 w 573638"/>
                <a:gd name="connsiteY92" fmla="*/ 283708 h 770609"/>
                <a:gd name="connsiteX93" fmla="*/ 321402 w 573638"/>
                <a:gd name="connsiteY93" fmla="*/ 274098 h 770609"/>
                <a:gd name="connsiteX94" fmla="*/ 311782 w 573638"/>
                <a:gd name="connsiteY94" fmla="*/ 281887 h 770609"/>
                <a:gd name="connsiteX95" fmla="*/ 311782 w 573638"/>
                <a:gd name="connsiteY95" fmla="*/ 283708 h 770609"/>
                <a:gd name="connsiteX96" fmla="*/ 311782 w 573638"/>
                <a:gd name="connsiteY96" fmla="*/ 305956 h 770609"/>
                <a:gd name="connsiteX97" fmla="*/ 314351 w 573638"/>
                <a:gd name="connsiteY97" fmla="*/ 312136 h 770609"/>
                <a:gd name="connsiteX98" fmla="*/ 336622 w 573638"/>
                <a:gd name="connsiteY98" fmla="*/ 334384 h 770609"/>
                <a:gd name="connsiteX99" fmla="*/ 336622 w 573638"/>
                <a:gd name="connsiteY99" fmla="*/ 338758 h 770609"/>
                <a:gd name="connsiteX100" fmla="*/ 339192 w 573638"/>
                <a:gd name="connsiteY100" fmla="*/ 344938 h 770609"/>
                <a:gd name="connsiteX101" fmla="*/ 353087 w 573638"/>
                <a:gd name="connsiteY101" fmla="*/ 358724 h 770609"/>
                <a:gd name="connsiteX102" fmla="*/ 323678 w 573638"/>
                <a:gd name="connsiteY102" fmla="*/ 388102 h 770609"/>
                <a:gd name="connsiteX103" fmla="*/ 323649 w 573638"/>
                <a:gd name="connsiteY103" fmla="*/ 400338 h 770609"/>
                <a:gd name="connsiteX104" fmla="*/ 323678 w 573638"/>
                <a:gd name="connsiteY104" fmla="*/ 400367 h 770609"/>
                <a:gd name="connsiteX105" fmla="*/ 335956 w 573638"/>
                <a:gd name="connsiteY105" fmla="*/ 400367 h 770609"/>
                <a:gd name="connsiteX106" fmla="*/ 365365 w 573638"/>
                <a:gd name="connsiteY106" fmla="*/ 370989 h 770609"/>
                <a:gd name="connsiteX107" fmla="*/ 378975 w 573638"/>
                <a:gd name="connsiteY107" fmla="*/ 384680 h 770609"/>
                <a:gd name="connsiteX108" fmla="*/ 299314 w 573638"/>
                <a:gd name="connsiteY108" fmla="*/ 465114 h 770609"/>
                <a:gd name="connsiteX109" fmla="*/ 299314 w 573638"/>
                <a:gd name="connsiteY109" fmla="*/ 276007 h 770609"/>
                <a:gd name="connsiteX110" fmla="*/ 403340 w 573638"/>
                <a:gd name="connsiteY110" fmla="*/ 172088 h 770609"/>
                <a:gd name="connsiteX111" fmla="*/ 405909 w 573638"/>
                <a:gd name="connsiteY111" fmla="*/ 165908 h 770609"/>
                <a:gd name="connsiteX112" fmla="*/ 405909 w 573638"/>
                <a:gd name="connsiteY112" fmla="*/ 118370 h 770609"/>
                <a:gd name="connsiteX113" fmla="*/ 430845 w 573638"/>
                <a:gd name="connsiteY113" fmla="*/ 93365 h 770609"/>
                <a:gd name="connsiteX114" fmla="*/ 430874 w 573638"/>
                <a:gd name="connsiteY114" fmla="*/ 81129 h 770609"/>
                <a:gd name="connsiteX115" fmla="*/ 430845 w 573638"/>
                <a:gd name="connsiteY115" fmla="*/ 81100 h 770609"/>
                <a:gd name="connsiteX116" fmla="*/ 424754 w 573638"/>
                <a:gd name="connsiteY116" fmla="*/ 78533 h 770609"/>
                <a:gd name="connsiteX117" fmla="*/ 424754 w 573638"/>
                <a:gd name="connsiteY117" fmla="*/ 78533 h 770609"/>
                <a:gd name="connsiteX118" fmla="*/ 418568 w 573638"/>
                <a:gd name="connsiteY118" fmla="*/ 81100 h 770609"/>
                <a:gd name="connsiteX119" fmla="*/ 405909 w 573638"/>
                <a:gd name="connsiteY119" fmla="*/ 93745 h 770609"/>
                <a:gd name="connsiteX120" fmla="*/ 405909 w 573638"/>
                <a:gd name="connsiteY120" fmla="*/ 68930 h 770609"/>
                <a:gd name="connsiteX121" fmla="*/ 403340 w 573638"/>
                <a:gd name="connsiteY121" fmla="*/ 62846 h 770609"/>
                <a:gd name="connsiteX122" fmla="*/ 382687 w 573638"/>
                <a:gd name="connsiteY122" fmla="*/ 42119 h 770609"/>
                <a:gd name="connsiteX123" fmla="*/ 376500 w 573638"/>
                <a:gd name="connsiteY123" fmla="*/ 39647 h 770609"/>
                <a:gd name="connsiteX124" fmla="*/ 376500 w 573638"/>
                <a:gd name="connsiteY124" fmla="*/ 39647 h 770609"/>
                <a:gd name="connsiteX125" fmla="*/ 367810 w 573638"/>
                <a:gd name="connsiteY125" fmla="*/ 48269 h 770609"/>
                <a:gd name="connsiteX126" fmla="*/ 370409 w 573638"/>
                <a:gd name="connsiteY126" fmla="*/ 54479 h 770609"/>
                <a:gd name="connsiteX127" fmla="*/ 388492 w 573638"/>
                <a:gd name="connsiteY127" fmla="*/ 72543 h 770609"/>
                <a:gd name="connsiteX128" fmla="*/ 388492 w 573638"/>
                <a:gd name="connsiteY128" fmla="*/ 162296 h 770609"/>
                <a:gd name="connsiteX129" fmla="*/ 343855 w 573638"/>
                <a:gd name="connsiteY129" fmla="*/ 206982 h 770609"/>
                <a:gd name="connsiteX130" fmla="*/ 343855 w 573638"/>
                <a:gd name="connsiteY130" fmla="*/ 161155 h 770609"/>
                <a:gd name="connsiteX131" fmla="*/ 379832 w 573638"/>
                <a:gd name="connsiteY131" fmla="*/ 125216 h 770609"/>
                <a:gd name="connsiteX132" fmla="*/ 382401 w 573638"/>
                <a:gd name="connsiteY132" fmla="*/ 119131 h 770609"/>
                <a:gd name="connsiteX133" fmla="*/ 382401 w 573638"/>
                <a:gd name="connsiteY133" fmla="*/ 96788 h 770609"/>
                <a:gd name="connsiteX134" fmla="*/ 372781 w 573638"/>
                <a:gd name="connsiteY134" fmla="*/ 88999 h 770609"/>
                <a:gd name="connsiteX135" fmla="*/ 364984 w 573638"/>
                <a:gd name="connsiteY135" fmla="*/ 96788 h 770609"/>
                <a:gd name="connsiteX136" fmla="*/ 364984 w 573638"/>
                <a:gd name="connsiteY136" fmla="*/ 115803 h 770609"/>
                <a:gd name="connsiteX137" fmla="*/ 349851 w 573638"/>
                <a:gd name="connsiteY137" fmla="*/ 130920 h 770609"/>
                <a:gd name="connsiteX138" fmla="*/ 349851 w 573638"/>
                <a:gd name="connsiteY138" fmla="*/ 70452 h 770609"/>
                <a:gd name="connsiteX139" fmla="*/ 340231 w 573638"/>
                <a:gd name="connsiteY139" fmla="*/ 62663 h 770609"/>
                <a:gd name="connsiteX140" fmla="*/ 332434 w 573638"/>
                <a:gd name="connsiteY140" fmla="*/ 70452 h 770609"/>
                <a:gd name="connsiteX141" fmla="*/ 332434 w 573638"/>
                <a:gd name="connsiteY141" fmla="*/ 148129 h 770609"/>
                <a:gd name="connsiteX142" fmla="*/ 329008 w 573638"/>
                <a:gd name="connsiteY142" fmla="*/ 151552 h 770609"/>
                <a:gd name="connsiteX143" fmla="*/ 326438 w 573638"/>
                <a:gd name="connsiteY143" fmla="*/ 157732 h 770609"/>
                <a:gd name="connsiteX144" fmla="*/ 326439 w 573638"/>
                <a:gd name="connsiteY144" fmla="*/ 224285 h 770609"/>
                <a:gd name="connsiteX145" fmla="*/ 299314 w 573638"/>
                <a:gd name="connsiteY145" fmla="*/ 251477 h 770609"/>
                <a:gd name="connsiteX146" fmla="*/ 299314 w 573638"/>
                <a:gd name="connsiteY146" fmla="*/ 84143 h 770609"/>
                <a:gd name="connsiteX147" fmla="*/ 299314 w 573638"/>
                <a:gd name="connsiteY147" fmla="*/ 83097 h 770609"/>
                <a:gd name="connsiteX148" fmla="*/ 319015 w 573638"/>
                <a:gd name="connsiteY148" fmla="*/ 62560 h 770609"/>
                <a:gd name="connsiteX149" fmla="*/ 321585 w 573638"/>
                <a:gd name="connsiteY149" fmla="*/ 56380 h 770609"/>
                <a:gd name="connsiteX150" fmla="*/ 319015 w 573638"/>
                <a:gd name="connsiteY150" fmla="*/ 50200 h 770609"/>
                <a:gd name="connsiteX151" fmla="*/ 312924 w 573638"/>
                <a:gd name="connsiteY151" fmla="*/ 47728 h 770609"/>
                <a:gd name="connsiteX152" fmla="*/ 312924 w 573638"/>
                <a:gd name="connsiteY152" fmla="*/ 47728 h 770609"/>
                <a:gd name="connsiteX153" fmla="*/ 306737 w 573638"/>
                <a:gd name="connsiteY153" fmla="*/ 50200 h 770609"/>
                <a:gd name="connsiteX154" fmla="*/ 288749 w 573638"/>
                <a:gd name="connsiteY154" fmla="*/ 68170 h 770609"/>
                <a:gd name="connsiteX155" fmla="*/ 237736 w 573638"/>
                <a:gd name="connsiteY155" fmla="*/ 17209 h 770609"/>
                <a:gd name="connsiteX156" fmla="*/ 221175 w 573638"/>
                <a:gd name="connsiteY156" fmla="*/ 15593 h 770609"/>
                <a:gd name="connsiteX157" fmla="*/ 222698 w 573638"/>
                <a:gd name="connsiteY157" fmla="*/ 10553 h 770609"/>
                <a:gd name="connsiteX158" fmla="*/ 212134 w 573638"/>
                <a:gd name="connsiteY158" fmla="*/ 0 h 770609"/>
                <a:gd name="connsiteX159" fmla="*/ 201569 w 573638"/>
                <a:gd name="connsiteY159" fmla="*/ 10553 h 770609"/>
                <a:gd name="connsiteX160" fmla="*/ 212134 w 573638"/>
                <a:gd name="connsiteY160" fmla="*/ 21107 h 770609"/>
                <a:gd name="connsiteX161" fmla="*/ 217083 w 573638"/>
                <a:gd name="connsiteY161" fmla="*/ 19681 h 770609"/>
                <a:gd name="connsiteX162" fmla="*/ 218796 w 573638"/>
                <a:gd name="connsiteY162" fmla="*/ 36129 h 770609"/>
                <a:gd name="connsiteX163" fmla="*/ 271903 w 573638"/>
                <a:gd name="connsiteY163" fmla="*/ 89372 h 770609"/>
                <a:gd name="connsiteX164" fmla="*/ 271903 w 573638"/>
                <a:gd name="connsiteY164" fmla="*/ 132917 h 770609"/>
                <a:gd name="connsiteX165" fmla="*/ 235547 w 573638"/>
                <a:gd name="connsiteY165" fmla="*/ 96598 h 770609"/>
                <a:gd name="connsiteX166" fmla="*/ 235547 w 573638"/>
                <a:gd name="connsiteY166" fmla="*/ 64272 h 770609"/>
                <a:gd name="connsiteX167" fmla="*/ 227750 w 573638"/>
                <a:gd name="connsiteY167" fmla="*/ 54661 h 770609"/>
                <a:gd name="connsiteX168" fmla="*/ 218130 w 573638"/>
                <a:gd name="connsiteY168" fmla="*/ 62450 h 770609"/>
                <a:gd name="connsiteX169" fmla="*/ 218130 w 573638"/>
                <a:gd name="connsiteY169" fmla="*/ 64272 h 770609"/>
                <a:gd name="connsiteX170" fmla="*/ 218130 w 573638"/>
                <a:gd name="connsiteY170" fmla="*/ 91464 h 770609"/>
                <a:gd name="connsiteX171" fmla="*/ 201474 w 573638"/>
                <a:gd name="connsiteY171" fmla="*/ 91464 h 770609"/>
                <a:gd name="connsiteX172" fmla="*/ 193677 w 573638"/>
                <a:gd name="connsiteY172" fmla="*/ 101074 h 770609"/>
                <a:gd name="connsiteX173" fmla="*/ 201474 w 573638"/>
                <a:gd name="connsiteY173" fmla="*/ 108863 h 770609"/>
                <a:gd name="connsiteX174" fmla="*/ 223174 w 573638"/>
                <a:gd name="connsiteY174" fmla="*/ 108863 h 770609"/>
                <a:gd name="connsiteX175" fmla="*/ 271903 w 573638"/>
                <a:gd name="connsiteY175" fmla="*/ 157637 h 770609"/>
                <a:gd name="connsiteX176" fmla="*/ 271903 w 573638"/>
                <a:gd name="connsiteY176" fmla="*/ 209453 h 770609"/>
                <a:gd name="connsiteX177" fmla="*/ 234500 w 573638"/>
                <a:gd name="connsiteY177" fmla="*/ 172088 h 770609"/>
                <a:gd name="connsiteX178" fmla="*/ 228409 w 573638"/>
                <a:gd name="connsiteY178" fmla="*/ 169521 h 770609"/>
                <a:gd name="connsiteX179" fmla="*/ 203092 w 573638"/>
                <a:gd name="connsiteY179" fmla="*/ 169521 h 770609"/>
                <a:gd name="connsiteX180" fmla="*/ 162548 w 573638"/>
                <a:gd name="connsiteY180" fmla="*/ 129114 h 770609"/>
                <a:gd name="connsiteX181" fmla="*/ 162548 w 573638"/>
                <a:gd name="connsiteY181" fmla="*/ 111049 h 770609"/>
                <a:gd name="connsiteX182" fmla="*/ 153887 w 573638"/>
                <a:gd name="connsiteY182" fmla="*/ 102397 h 770609"/>
                <a:gd name="connsiteX183" fmla="*/ 145226 w 573638"/>
                <a:gd name="connsiteY183" fmla="*/ 111049 h 770609"/>
                <a:gd name="connsiteX184" fmla="*/ 145226 w 573638"/>
                <a:gd name="connsiteY184" fmla="*/ 132822 h 770609"/>
                <a:gd name="connsiteX185" fmla="*/ 147701 w 573638"/>
                <a:gd name="connsiteY185" fmla="*/ 139002 h 770609"/>
                <a:gd name="connsiteX186" fmla="*/ 193384 w 573638"/>
                <a:gd name="connsiteY186" fmla="*/ 184543 h 770609"/>
                <a:gd name="connsiteX187" fmla="*/ 199476 w 573638"/>
                <a:gd name="connsiteY187" fmla="*/ 187111 h 770609"/>
                <a:gd name="connsiteX188" fmla="*/ 224792 w 573638"/>
                <a:gd name="connsiteY188" fmla="*/ 187111 h 770609"/>
                <a:gd name="connsiteX189" fmla="*/ 272379 w 573638"/>
                <a:gd name="connsiteY189" fmla="*/ 234649 h 770609"/>
                <a:gd name="connsiteX190" fmla="*/ 272379 w 573638"/>
                <a:gd name="connsiteY190" fmla="*/ 366805 h 770609"/>
                <a:gd name="connsiteX191" fmla="*/ 251726 w 573638"/>
                <a:gd name="connsiteY191" fmla="*/ 346364 h 770609"/>
                <a:gd name="connsiteX192" fmla="*/ 261244 w 573638"/>
                <a:gd name="connsiteY192" fmla="*/ 336856 h 770609"/>
                <a:gd name="connsiteX193" fmla="*/ 260097 w 573638"/>
                <a:gd name="connsiteY193" fmla="*/ 324539 h 770609"/>
                <a:gd name="connsiteX194" fmla="*/ 248966 w 573638"/>
                <a:gd name="connsiteY194" fmla="*/ 324496 h 770609"/>
                <a:gd name="connsiteX195" fmla="*/ 247444 w 573638"/>
                <a:gd name="connsiteY195" fmla="*/ 326112 h 770609"/>
                <a:gd name="connsiteX196" fmla="*/ 236118 w 573638"/>
                <a:gd name="connsiteY196" fmla="*/ 314798 h 770609"/>
                <a:gd name="connsiteX197" fmla="*/ 223840 w 573638"/>
                <a:gd name="connsiteY197" fmla="*/ 314798 h 770609"/>
                <a:gd name="connsiteX198" fmla="*/ 223811 w 573638"/>
                <a:gd name="connsiteY198" fmla="*/ 327034 h 770609"/>
                <a:gd name="connsiteX199" fmla="*/ 223840 w 573638"/>
                <a:gd name="connsiteY199" fmla="*/ 327063 h 770609"/>
                <a:gd name="connsiteX200" fmla="*/ 235832 w 573638"/>
                <a:gd name="connsiteY200" fmla="*/ 338282 h 770609"/>
                <a:gd name="connsiteX201" fmla="*/ 233548 w 573638"/>
                <a:gd name="connsiteY201" fmla="*/ 340564 h 770609"/>
                <a:gd name="connsiteX202" fmla="*/ 230978 w 573638"/>
                <a:gd name="connsiteY202" fmla="*/ 346649 h 770609"/>
                <a:gd name="connsiteX203" fmla="*/ 233548 w 573638"/>
                <a:gd name="connsiteY203" fmla="*/ 352829 h 770609"/>
                <a:gd name="connsiteX204" fmla="*/ 247729 w 573638"/>
                <a:gd name="connsiteY204" fmla="*/ 366995 h 770609"/>
                <a:gd name="connsiteX205" fmla="*/ 195193 w 573638"/>
                <a:gd name="connsiteY205" fmla="*/ 366995 h 770609"/>
                <a:gd name="connsiteX206" fmla="*/ 183296 w 573638"/>
                <a:gd name="connsiteY206" fmla="*/ 355111 h 770609"/>
                <a:gd name="connsiteX207" fmla="*/ 183296 w 573638"/>
                <a:gd name="connsiteY207" fmla="*/ 307572 h 770609"/>
                <a:gd name="connsiteX208" fmla="*/ 212895 w 573638"/>
                <a:gd name="connsiteY208" fmla="*/ 278004 h 770609"/>
                <a:gd name="connsiteX209" fmla="*/ 232692 w 573638"/>
                <a:gd name="connsiteY209" fmla="*/ 278004 h 770609"/>
                <a:gd name="connsiteX210" fmla="*/ 240210 w 573638"/>
                <a:gd name="connsiteY210" fmla="*/ 273725 h 770609"/>
                <a:gd name="connsiteX211" fmla="*/ 261244 w 573638"/>
                <a:gd name="connsiteY211" fmla="*/ 252713 h 770609"/>
                <a:gd name="connsiteX212" fmla="*/ 261273 w 573638"/>
                <a:gd name="connsiteY212" fmla="*/ 240478 h 770609"/>
                <a:gd name="connsiteX213" fmla="*/ 261244 w 573638"/>
                <a:gd name="connsiteY213" fmla="*/ 240448 h 770609"/>
                <a:gd name="connsiteX214" fmla="*/ 248966 w 573638"/>
                <a:gd name="connsiteY214" fmla="*/ 240448 h 770609"/>
                <a:gd name="connsiteX215" fmla="*/ 241828 w 573638"/>
                <a:gd name="connsiteY215" fmla="*/ 247674 h 770609"/>
                <a:gd name="connsiteX216" fmla="*/ 241828 w 573638"/>
                <a:gd name="connsiteY216" fmla="*/ 237026 h 770609"/>
                <a:gd name="connsiteX217" fmla="*/ 232208 w 573638"/>
                <a:gd name="connsiteY217" fmla="*/ 229237 h 770609"/>
                <a:gd name="connsiteX218" fmla="*/ 224411 w 573638"/>
                <a:gd name="connsiteY218" fmla="*/ 237026 h 770609"/>
                <a:gd name="connsiteX219" fmla="*/ 224411 w 573638"/>
                <a:gd name="connsiteY219" fmla="*/ 260510 h 770609"/>
                <a:gd name="connsiteX220" fmla="*/ 209469 w 573638"/>
                <a:gd name="connsiteY220" fmla="*/ 260510 h 770609"/>
                <a:gd name="connsiteX221" fmla="*/ 203283 w 573638"/>
                <a:gd name="connsiteY221" fmla="*/ 263077 h 770609"/>
                <a:gd name="connsiteX222" fmla="*/ 183486 w 573638"/>
                <a:gd name="connsiteY222" fmla="*/ 282853 h 770609"/>
                <a:gd name="connsiteX223" fmla="*/ 183486 w 573638"/>
                <a:gd name="connsiteY223" fmla="*/ 219246 h 770609"/>
                <a:gd name="connsiteX224" fmla="*/ 194622 w 573638"/>
                <a:gd name="connsiteY224" fmla="*/ 207742 h 770609"/>
                <a:gd name="connsiteX225" fmla="*/ 197096 w 573638"/>
                <a:gd name="connsiteY225" fmla="*/ 201562 h 770609"/>
                <a:gd name="connsiteX226" fmla="*/ 188627 w 573638"/>
                <a:gd name="connsiteY226" fmla="*/ 192910 h 770609"/>
                <a:gd name="connsiteX227" fmla="*/ 188435 w 573638"/>
                <a:gd name="connsiteY227" fmla="*/ 192910 h 770609"/>
                <a:gd name="connsiteX228" fmla="*/ 188435 w 573638"/>
                <a:gd name="connsiteY228" fmla="*/ 192910 h 770609"/>
                <a:gd name="connsiteX229" fmla="*/ 182249 w 573638"/>
                <a:gd name="connsiteY229" fmla="*/ 195382 h 770609"/>
                <a:gd name="connsiteX230" fmla="*/ 168258 w 573638"/>
                <a:gd name="connsiteY230" fmla="*/ 209453 h 770609"/>
                <a:gd name="connsiteX231" fmla="*/ 165689 w 573638"/>
                <a:gd name="connsiteY231" fmla="*/ 215633 h 770609"/>
                <a:gd name="connsiteX232" fmla="*/ 165689 w 573638"/>
                <a:gd name="connsiteY232" fmla="*/ 235980 h 770609"/>
                <a:gd name="connsiteX233" fmla="*/ 156171 w 573638"/>
                <a:gd name="connsiteY233" fmla="*/ 226472 h 770609"/>
                <a:gd name="connsiteX234" fmla="*/ 143894 w 573638"/>
                <a:gd name="connsiteY234" fmla="*/ 226472 h 770609"/>
                <a:gd name="connsiteX235" fmla="*/ 143894 w 573638"/>
                <a:gd name="connsiteY235" fmla="*/ 238737 h 770609"/>
                <a:gd name="connsiteX236" fmla="*/ 166069 w 573638"/>
                <a:gd name="connsiteY236" fmla="*/ 260510 h 770609"/>
                <a:gd name="connsiteX237" fmla="*/ 166069 w 573638"/>
                <a:gd name="connsiteY237" fmla="*/ 297019 h 770609"/>
                <a:gd name="connsiteX238" fmla="*/ 123526 w 573638"/>
                <a:gd name="connsiteY238" fmla="*/ 254520 h 770609"/>
                <a:gd name="connsiteX239" fmla="*/ 123526 w 573638"/>
                <a:gd name="connsiteY239" fmla="*/ 216489 h 770609"/>
                <a:gd name="connsiteX240" fmla="*/ 153316 w 573638"/>
                <a:gd name="connsiteY240" fmla="*/ 186160 h 770609"/>
                <a:gd name="connsiteX241" fmla="*/ 155886 w 573638"/>
                <a:gd name="connsiteY241" fmla="*/ 179980 h 770609"/>
                <a:gd name="connsiteX242" fmla="*/ 155886 w 573638"/>
                <a:gd name="connsiteY242" fmla="*/ 158207 h 770609"/>
                <a:gd name="connsiteX243" fmla="*/ 146265 w 573638"/>
                <a:gd name="connsiteY243" fmla="*/ 150418 h 770609"/>
                <a:gd name="connsiteX244" fmla="*/ 138469 w 573638"/>
                <a:gd name="connsiteY244" fmla="*/ 158207 h 770609"/>
                <a:gd name="connsiteX245" fmla="*/ 138469 w 573638"/>
                <a:gd name="connsiteY245" fmla="*/ 177223 h 770609"/>
                <a:gd name="connsiteX246" fmla="*/ 133329 w 573638"/>
                <a:gd name="connsiteY246" fmla="*/ 182357 h 770609"/>
                <a:gd name="connsiteX247" fmla="*/ 133329 w 573638"/>
                <a:gd name="connsiteY247" fmla="*/ 131301 h 770609"/>
                <a:gd name="connsiteX248" fmla="*/ 130760 w 573638"/>
                <a:gd name="connsiteY248" fmla="*/ 125216 h 770609"/>
                <a:gd name="connsiteX249" fmla="*/ 117054 w 573638"/>
                <a:gd name="connsiteY249" fmla="*/ 111430 h 770609"/>
                <a:gd name="connsiteX250" fmla="*/ 104777 w 573638"/>
                <a:gd name="connsiteY250" fmla="*/ 111430 h 770609"/>
                <a:gd name="connsiteX251" fmla="*/ 104748 w 573638"/>
                <a:gd name="connsiteY251" fmla="*/ 123665 h 770609"/>
                <a:gd name="connsiteX252" fmla="*/ 104777 w 573638"/>
                <a:gd name="connsiteY252" fmla="*/ 123695 h 770609"/>
                <a:gd name="connsiteX253" fmla="*/ 115912 w 573638"/>
                <a:gd name="connsiteY253" fmla="*/ 134914 h 770609"/>
                <a:gd name="connsiteX254" fmla="*/ 115912 w 573638"/>
                <a:gd name="connsiteY254" fmla="*/ 176652 h 770609"/>
                <a:gd name="connsiteX255" fmla="*/ 78889 w 573638"/>
                <a:gd name="connsiteY255" fmla="*/ 139572 h 770609"/>
                <a:gd name="connsiteX256" fmla="*/ 72703 w 573638"/>
                <a:gd name="connsiteY256" fmla="*/ 137100 h 770609"/>
                <a:gd name="connsiteX257" fmla="*/ 72703 w 573638"/>
                <a:gd name="connsiteY257" fmla="*/ 137100 h 770609"/>
                <a:gd name="connsiteX258" fmla="*/ 66612 w 573638"/>
                <a:gd name="connsiteY258" fmla="*/ 139572 h 770609"/>
                <a:gd name="connsiteX259" fmla="*/ 64042 w 573638"/>
                <a:gd name="connsiteY259" fmla="*/ 145752 h 770609"/>
                <a:gd name="connsiteX260" fmla="*/ 66612 w 573638"/>
                <a:gd name="connsiteY260" fmla="*/ 151837 h 770609"/>
                <a:gd name="connsiteX261" fmla="*/ 114865 w 573638"/>
                <a:gd name="connsiteY261" fmla="*/ 200041 h 770609"/>
                <a:gd name="connsiteX262" fmla="*/ 108489 w 573638"/>
                <a:gd name="connsiteY262" fmla="*/ 206411 h 770609"/>
                <a:gd name="connsiteX263" fmla="*/ 105919 w 573638"/>
                <a:gd name="connsiteY263" fmla="*/ 212971 h 770609"/>
                <a:gd name="connsiteX264" fmla="*/ 105919 w 573638"/>
                <a:gd name="connsiteY264" fmla="*/ 254520 h 770609"/>
                <a:gd name="connsiteX265" fmla="*/ 98971 w 573638"/>
                <a:gd name="connsiteY265" fmla="*/ 261555 h 770609"/>
                <a:gd name="connsiteX266" fmla="*/ 93832 w 573638"/>
                <a:gd name="connsiteY266" fmla="*/ 256421 h 770609"/>
                <a:gd name="connsiteX267" fmla="*/ 93832 w 573638"/>
                <a:gd name="connsiteY267" fmla="*/ 211260 h 770609"/>
                <a:gd name="connsiteX268" fmla="*/ 91262 w 573638"/>
                <a:gd name="connsiteY268" fmla="*/ 205080 h 770609"/>
                <a:gd name="connsiteX269" fmla="*/ 68325 w 573638"/>
                <a:gd name="connsiteY269" fmla="*/ 182167 h 770609"/>
                <a:gd name="connsiteX270" fmla="*/ 56048 w 573638"/>
                <a:gd name="connsiteY270" fmla="*/ 182167 h 770609"/>
                <a:gd name="connsiteX271" fmla="*/ 53478 w 573638"/>
                <a:gd name="connsiteY271" fmla="*/ 188251 h 770609"/>
                <a:gd name="connsiteX272" fmla="*/ 56048 w 573638"/>
                <a:gd name="connsiteY272" fmla="*/ 194431 h 770609"/>
                <a:gd name="connsiteX273" fmla="*/ 76415 w 573638"/>
                <a:gd name="connsiteY273" fmla="*/ 214683 h 770609"/>
                <a:gd name="connsiteX274" fmla="*/ 76415 w 573638"/>
                <a:gd name="connsiteY274" fmla="*/ 238832 h 770609"/>
                <a:gd name="connsiteX275" fmla="*/ 61853 w 573638"/>
                <a:gd name="connsiteY275" fmla="*/ 224190 h 770609"/>
                <a:gd name="connsiteX276" fmla="*/ 55667 w 573638"/>
                <a:gd name="connsiteY276" fmla="*/ 221623 h 770609"/>
                <a:gd name="connsiteX277" fmla="*/ 55667 w 573638"/>
                <a:gd name="connsiteY277" fmla="*/ 221623 h 770609"/>
                <a:gd name="connsiteX278" fmla="*/ 49480 w 573638"/>
                <a:gd name="connsiteY278" fmla="*/ 224190 h 770609"/>
                <a:gd name="connsiteX279" fmla="*/ 49480 w 573638"/>
                <a:gd name="connsiteY279" fmla="*/ 236455 h 770609"/>
                <a:gd name="connsiteX280" fmla="*/ 92785 w 573638"/>
                <a:gd name="connsiteY280" fmla="*/ 279715 h 770609"/>
                <a:gd name="connsiteX281" fmla="*/ 105062 w 573638"/>
                <a:gd name="connsiteY281" fmla="*/ 279715 h 770609"/>
                <a:gd name="connsiteX282" fmla="*/ 114580 w 573638"/>
                <a:gd name="connsiteY282" fmla="*/ 270207 h 770609"/>
                <a:gd name="connsiteX283" fmla="*/ 166069 w 573638"/>
                <a:gd name="connsiteY283" fmla="*/ 321549 h 770609"/>
                <a:gd name="connsiteX284" fmla="*/ 166069 w 573638"/>
                <a:gd name="connsiteY284" fmla="*/ 354825 h 770609"/>
                <a:gd name="connsiteX285" fmla="*/ 150461 w 573638"/>
                <a:gd name="connsiteY285" fmla="*/ 370418 h 770609"/>
                <a:gd name="connsiteX286" fmla="*/ 139135 w 573638"/>
                <a:gd name="connsiteY286" fmla="*/ 359104 h 770609"/>
                <a:gd name="connsiteX287" fmla="*/ 154268 w 573638"/>
                <a:gd name="connsiteY287" fmla="*/ 343987 h 770609"/>
                <a:gd name="connsiteX288" fmla="*/ 154297 w 573638"/>
                <a:gd name="connsiteY288" fmla="*/ 331751 h 770609"/>
                <a:gd name="connsiteX289" fmla="*/ 154268 w 573638"/>
                <a:gd name="connsiteY289" fmla="*/ 331722 h 770609"/>
                <a:gd name="connsiteX290" fmla="*/ 141990 w 573638"/>
                <a:gd name="connsiteY290" fmla="*/ 331722 h 770609"/>
                <a:gd name="connsiteX291" fmla="*/ 126857 w 573638"/>
                <a:gd name="connsiteY291" fmla="*/ 346839 h 770609"/>
                <a:gd name="connsiteX292" fmla="*/ 117340 w 573638"/>
                <a:gd name="connsiteY292" fmla="*/ 337331 h 770609"/>
                <a:gd name="connsiteX293" fmla="*/ 128000 w 573638"/>
                <a:gd name="connsiteY293" fmla="*/ 325922 h 770609"/>
                <a:gd name="connsiteX294" fmla="*/ 130569 w 573638"/>
                <a:gd name="connsiteY294" fmla="*/ 319742 h 770609"/>
                <a:gd name="connsiteX295" fmla="*/ 130569 w 573638"/>
                <a:gd name="connsiteY295" fmla="*/ 301868 h 770609"/>
                <a:gd name="connsiteX296" fmla="*/ 120949 w 573638"/>
                <a:gd name="connsiteY296" fmla="*/ 294079 h 770609"/>
                <a:gd name="connsiteX297" fmla="*/ 113152 w 573638"/>
                <a:gd name="connsiteY297" fmla="*/ 301868 h 770609"/>
                <a:gd name="connsiteX298" fmla="*/ 113152 w 573638"/>
                <a:gd name="connsiteY298" fmla="*/ 316224 h 770609"/>
                <a:gd name="connsiteX299" fmla="*/ 101065 w 573638"/>
                <a:gd name="connsiteY299" fmla="*/ 328775 h 770609"/>
                <a:gd name="connsiteX300" fmla="*/ 86884 w 573638"/>
                <a:gd name="connsiteY300" fmla="*/ 328775 h 770609"/>
                <a:gd name="connsiteX301" fmla="*/ 49671 w 573638"/>
                <a:gd name="connsiteY301" fmla="*/ 291600 h 770609"/>
                <a:gd name="connsiteX302" fmla="*/ 37393 w 573638"/>
                <a:gd name="connsiteY302" fmla="*/ 291600 h 770609"/>
                <a:gd name="connsiteX303" fmla="*/ 37364 w 573638"/>
                <a:gd name="connsiteY303" fmla="*/ 303835 h 770609"/>
                <a:gd name="connsiteX304" fmla="*/ 37393 w 573638"/>
                <a:gd name="connsiteY304" fmla="*/ 303864 h 770609"/>
                <a:gd name="connsiteX305" fmla="*/ 77176 w 573638"/>
                <a:gd name="connsiteY305" fmla="*/ 343606 h 770609"/>
                <a:gd name="connsiteX306" fmla="*/ 83363 w 573638"/>
                <a:gd name="connsiteY306" fmla="*/ 346173 h 770609"/>
                <a:gd name="connsiteX307" fmla="*/ 101065 w 573638"/>
                <a:gd name="connsiteY307" fmla="*/ 346174 h 770609"/>
                <a:gd name="connsiteX308" fmla="*/ 137993 w 573638"/>
                <a:gd name="connsiteY308" fmla="*/ 383063 h 770609"/>
                <a:gd name="connsiteX309" fmla="*/ 122860 w 573638"/>
                <a:gd name="connsiteY309" fmla="*/ 398180 h 770609"/>
                <a:gd name="connsiteX310" fmla="*/ 57761 w 573638"/>
                <a:gd name="connsiteY310" fmla="*/ 333148 h 770609"/>
                <a:gd name="connsiteX311" fmla="*/ 45388 w 573638"/>
                <a:gd name="connsiteY311" fmla="*/ 333148 h 770609"/>
                <a:gd name="connsiteX312" fmla="*/ 35871 w 573638"/>
                <a:gd name="connsiteY312" fmla="*/ 342656 h 770609"/>
                <a:gd name="connsiteX313" fmla="*/ 14837 w 573638"/>
                <a:gd name="connsiteY313" fmla="*/ 321644 h 770609"/>
                <a:gd name="connsiteX314" fmla="*/ 8746 w 573638"/>
                <a:gd name="connsiteY314" fmla="*/ 319172 h 770609"/>
                <a:gd name="connsiteX315" fmla="*/ 8746 w 573638"/>
                <a:gd name="connsiteY315" fmla="*/ 319172 h 770609"/>
                <a:gd name="connsiteX316" fmla="*/ 2559 w 573638"/>
                <a:gd name="connsiteY316" fmla="*/ 321644 h 770609"/>
                <a:gd name="connsiteX317" fmla="*/ 2559 w 573638"/>
                <a:gd name="connsiteY317" fmla="*/ 334004 h 770609"/>
                <a:gd name="connsiteX318" fmla="*/ 23593 w 573638"/>
                <a:gd name="connsiteY318" fmla="*/ 354921 h 770609"/>
                <a:gd name="connsiteX319" fmla="*/ 18168 w 573638"/>
                <a:gd name="connsiteY319" fmla="*/ 360340 h 770609"/>
                <a:gd name="connsiteX320" fmla="*/ 18168 w 573638"/>
                <a:gd name="connsiteY320" fmla="*/ 372700 h 770609"/>
                <a:gd name="connsiteX321" fmla="*/ 30416 w 573638"/>
                <a:gd name="connsiteY321" fmla="*/ 372729 h 770609"/>
                <a:gd name="connsiteX322" fmla="*/ 30446 w 573638"/>
                <a:gd name="connsiteY322" fmla="*/ 372700 h 770609"/>
                <a:gd name="connsiteX323" fmla="*/ 51860 w 573638"/>
                <a:gd name="connsiteY323" fmla="*/ 351213 h 770609"/>
                <a:gd name="connsiteX324" fmla="*/ 116959 w 573638"/>
                <a:gd name="connsiteY324" fmla="*/ 416245 h 770609"/>
                <a:gd name="connsiteX325" fmla="*/ 129332 w 573638"/>
                <a:gd name="connsiteY325" fmla="*/ 416245 h 770609"/>
                <a:gd name="connsiteX326" fmla="*/ 174825 w 573638"/>
                <a:gd name="connsiteY326" fmla="*/ 370703 h 770609"/>
                <a:gd name="connsiteX327" fmla="*/ 185675 w 573638"/>
                <a:gd name="connsiteY327" fmla="*/ 381542 h 770609"/>
                <a:gd name="connsiteX328" fmla="*/ 191862 w 573638"/>
                <a:gd name="connsiteY328" fmla="*/ 384109 h 770609"/>
                <a:gd name="connsiteX329" fmla="*/ 265432 w 573638"/>
                <a:gd name="connsiteY329" fmla="*/ 384109 h 770609"/>
                <a:gd name="connsiteX330" fmla="*/ 272189 w 573638"/>
                <a:gd name="connsiteY330" fmla="*/ 390955 h 770609"/>
                <a:gd name="connsiteX331" fmla="*/ 272189 w 573638"/>
                <a:gd name="connsiteY331" fmla="*/ 592136 h 770609"/>
                <a:gd name="connsiteX332" fmla="*/ 210897 w 573638"/>
                <a:gd name="connsiteY332" fmla="*/ 530812 h 770609"/>
                <a:gd name="connsiteX333" fmla="*/ 210897 w 573638"/>
                <a:gd name="connsiteY333" fmla="*/ 482323 h 770609"/>
                <a:gd name="connsiteX334" fmla="*/ 210897 w 573638"/>
                <a:gd name="connsiteY334" fmla="*/ 482323 h 770609"/>
                <a:gd name="connsiteX335" fmla="*/ 225553 w 573638"/>
                <a:gd name="connsiteY335" fmla="*/ 496965 h 770609"/>
                <a:gd name="connsiteX336" fmla="*/ 237831 w 573638"/>
                <a:gd name="connsiteY336" fmla="*/ 496965 h 770609"/>
                <a:gd name="connsiteX337" fmla="*/ 254582 w 573638"/>
                <a:gd name="connsiteY337" fmla="*/ 480231 h 770609"/>
                <a:gd name="connsiteX338" fmla="*/ 254611 w 573638"/>
                <a:gd name="connsiteY338" fmla="*/ 467996 h 770609"/>
                <a:gd name="connsiteX339" fmla="*/ 254582 w 573638"/>
                <a:gd name="connsiteY339" fmla="*/ 467967 h 770609"/>
                <a:gd name="connsiteX340" fmla="*/ 248491 w 573638"/>
                <a:gd name="connsiteY340" fmla="*/ 465400 h 770609"/>
                <a:gd name="connsiteX341" fmla="*/ 248491 w 573638"/>
                <a:gd name="connsiteY341" fmla="*/ 465400 h 770609"/>
                <a:gd name="connsiteX342" fmla="*/ 242304 w 573638"/>
                <a:gd name="connsiteY342" fmla="*/ 467967 h 770609"/>
                <a:gd name="connsiteX343" fmla="*/ 231740 w 573638"/>
                <a:gd name="connsiteY343" fmla="*/ 478615 h 770609"/>
                <a:gd name="connsiteX344" fmla="*/ 219557 w 573638"/>
                <a:gd name="connsiteY344" fmla="*/ 466445 h 770609"/>
                <a:gd name="connsiteX345" fmla="*/ 219557 w 573638"/>
                <a:gd name="connsiteY345" fmla="*/ 425087 h 770609"/>
                <a:gd name="connsiteX346" fmla="*/ 233834 w 573638"/>
                <a:gd name="connsiteY346" fmla="*/ 410921 h 770609"/>
                <a:gd name="connsiteX347" fmla="*/ 245064 w 573638"/>
                <a:gd name="connsiteY347" fmla="*/ 410921 h 770609"/>
                <a:gd name="connsiteX348" fmla="*/ 252861 w 573638"/>
                <a:gd name="connsiteY348" fmla="*/ 401310 h 770609"/>
                <a:gd name="connsiteX349" fmla="*/ 245064 w 573638"/>
                <a:gd name="connsiteY349" fmla="*/ 393522 h 770609"/>
                <a:gd name="connsiteX350" fmla="*/ 230217 w 573638"/>
                <a:gd name="connsiteY350" fmla="*/ 393522 h 770609"/>
                <a:gd name="connsiteX351" fmla="*/ 224031 w 573638"/>
                <a:gd name="connsiteY351" fmla="*/ 396089 h 770609"/>
                <a:gd name="connsiteX352" fmla="*/ 216512 w 573638"/>
                <a:gd name="connsiteY352" fmla="*/ 403505 h 770609"/>
                <a:gd name="connsiteX353" fmla="*/ 206328 w 573638"/>
                <a:gd name="connsiteY353" fmla="*/ 393236 h 770609"/>
                <a:gd name="connsiteX354" fmla="*/ 193955 w 573638"/>
                <a:gd name="connsiteY354" fmla="*/ 393740 h 770609"/>
                <a:gd name="connsiteX355" fmla="*/ 193955 w 573638"/>
                <a:gd name="connsiteY355" fmla="*/ 405596 h 770609"/>
                <a:gd name="connsiteX356" fmla="*/ 202140 w 573638"/>
                <a:gd name="connsiteY356" fmla="*/ 413678 h 770609"/>
                <a:gd name="connsiteX357" fmla="*/ 202140 w 573638"/>
                <a:gd name="connsiteY357" fmla="*/ 420809 h 770609"/>
                <a:gd name="connsiteX358" fmla="*/ 201474 w 573638"/>
                <a:gd name="connsiteY358" fmla="*/ 422140 h 770609"/>
                <a:gd name="connsiteX359" fmla="*/ 202140 w 573638"/>
                <a:gd name="connsiteY359" fmla="*/ 422805 h 770609"/>
                <a:gd name="connsiteX360" fmla="*/ 202140 w 573638"/>
                <a:gd name="connsiteY360" fmla="*/ 466445 h 770609"/>
                <a:gd name="connsiteX361" fmla="*/ 195954 w 573638"/>
                <a:gd name="connsiteY361" fmla="*/ 472625 h 770609"/>
                <a:gd name="connsiteX362" fmla="*/ 193384 w 573638"/>
                <a:gd name="connsiteY362" fmla="*/ 478710 h 770609"/>
                <a:gd name="connsiteX363" fmla="*/ 193384 w 573638"/>
                <a:gd name="connsiteY363" fmla="*/ 513508 h 770609"/>
                <a:gd name="connsiteX364" fmla="*/ 162548 w 573638"/>
                <a:gd name="connsiteY364" fmla="*/ 482608 h 770609"/>
                <a:gd name="connsiteX365" fmla="*/ 171494 w 573638"/>
                <a:gd name="connsiteY365" fmla="*/ 473671 h 770609"/>
                <a:gd name="connsiteX366" fmla="*/ 173969 w 573638"/>
                <a:gd name="connsiteY366" fmla="*/ 467491 h 770609"/>
                <a:gd name="connsiteX367" fmla="*/ 173969 w 573638"/>
                <a:gd name="connsiteY367" fmla="*/ 437922 h 770609"/>
                <a:gd name="connsiteX368" fmla="*/ 171494 w 573638"/>
                <a:gd name="connsiteY368" fmla="*/ 431742 h 770609"/>
                <a:gd name="connsiteX369" fmla="*/ 156552 w 573638"/>
                <a:gd name="connsiteY369" fmla="*/ 417291 h 770609"/>
                <a:gd name="connsiteX370" fmla="*/ 150366 w 573638"/>
                <a:gd name="connsiteY370" fmla="*/ 414819 h 770609"/>
                <a:gd name="connsiteX371" fmla="*/ 150366 w 573638"/>
                <a:gd name="connsiteY371" fmla="*/ 414819 h 770609"/>
                <a:gd name="connsiteX372" fmla="*/ 141705 w 573638"/>
                <a:gd name="connsiteY372" fmla="*/ 423280 h 770609"/>
                <a:gd name="connsiteX373" fmla="*/ 141705 w 573638"/>
                <a:gd name="connsiteY373" fmla="*/ 423471 h 770609"/>
                <a:gd name="connsiteX374" fmla="*/ 144179 w 573638"/>
                <a:gd name="connsiteY374" fmla="*/ 429651 h 770609"/>
                <a:gd name="connsiteX375" fmla="*/ 156171 w 573638"/>
                <a:gd name="connsiteY375" fmla="*/ 441535 h 770609"/>
                <a:gd name="connsiteX376" fmla="*/ 156171 w 573638"/>
                <a:gd name="connsiteY376" fmla="*/ 463973 h 770609"/>
                <a:gd name="connsiteX377" fmla="*/ 146178 w 573638"/>
                <a:gd name="connsiteY377" fmla="*/ 473481 h 770609"/>
                <a:gd name="connsiteX378" fmla="*/ 87360 w 573638"/>
                <a:gd name="connsiteY378" fmla="*/ 473481 h 770609"/>
                <a:gd name="connsiteX379" fmla="*/ 87360 w 573638"/>
                <a:gd name="connsiteY379" fmla="*/ 423851 h 770609"/>
                <a:gd name="connsiteX380" fmla="*/ 84790 w 573638"/>
                <a:gd name="connsiteY380" fmla="*/ 417766 h 770609"/>
                <a:gd name="connsiteX381" fmla="*/ 54144 w 573638"/>
                <a:gd name="connsiteY381" fmla="*/ 387152 h 770609"/>
                <a:gd name="connsiteX382" fmla="*/ 41867 w 573638"/>
                <a:gd name="connsiteY382" fmla="*/ 387152 h 770609"/>
                <a:gd name="connsiteX383" fmla="*/ 41867 w 573638"/>
                <a:gd name="connsiteY383" fmla="*/ 399416 h 770609"/>
                <a:gd name="connsiteX384" fmla="*/ 70419 w 573638"/>
                <a:gd name="connsiteY384" fmla="*/ 427464 h 770609"/>
                <a:gd name="connsiteX385" fmla="*/ 70419 w 573638"/>
                <a:gd name="connsiteY385" fmla="*/ 467967 h 770609"/>
                <a:gd name="connsiteX386" fmla="*/ 47292 w 573638"/>
                <a:gd name="connsiteY386" fmla="*/ 444958 h 770609"/>
                <a:gd name="connsiteX387" fmla="*/ 35043 w 573638"/>
                <a:gd name="connsiteY387" fmla="*/ 444929 h 770609"/>
                <a:gd name="connsiteX388" fmla="*/ 35014 w 573638"/>
                <a:gd name="connsiteY388" fmla="*/ 444958 h 770609"/>
                <a:gd name="connsiteX389" fmla="*/ 35014 w 573638"/>
                <a:gd name="connsiteY389" fmla="*/ 457223 h 770609"/>
                <a:gd name="connsiteX390" fmla="*/ 66612 w 573638"/>
                <a:gd name="connsiteY390" fmla="*/ 488788 h 770609"/>
                <a:gd name="connsiteX391" fmla="*/ 72798 w 573638"/>
                <a:gd name="connsiteY391" fmla="*/ 491260 h 770609"/>
                <a:gd name="connsiteX392" fmla="*/ 146654 w 573638"/>
                <a:gd name="connsiteY392" fmla="*/ 491260 h 770609"/>
                <a:gd name="connsiteX393" fmla="*/ 157504 w 573638"/>
                <a:gd name="connsiteY393" fmla="*/ 502194 h 770609"/>
                <a:gd name="connsiteX394" fmla="*/ 122860 w 573638"/>
                <a:gd name="connsiteY394" fmla="*/ 536802 h 770609"/>
                <a:gd name="connsiteX395" fmla="*/ 108965 w 573638"/>
                <a:gd name="connsiteY395" fmla="*/ 536802 h 770609"/>
                <a:gd name="connsiteX396" fmla="*/ 99344 w 573638"/>
                <a:gd name="connsiteY396" fmla="*/ 544591 h 770609"/>
                <a:gd name="connsiteX397" fmla="*/ 107141 w 573638"/>
                <a:gd name="connsiteY397" fmla="*/ 554201 h 770609"/>
                <a:gd name="connsiteX398" fmla="*/ 108965 w 573638"/>
                <a:gd name="connsiteY398" fmla="*/ 554201 h 770609"/>
                <a:gd name="connsiteX399" fmla="*/ 126286 w 573638"/>
                <a:gd name="connsiteY399" fmla="*/ 554201 h 770609"/>
                <a:gd name="connsiteX400" fmla="*/ 132473 w 573638"/>
                <a:gd name="connsiteY400" fmla="*/ 551634 h 770609"/>
                <a:gd name="connsiteX401" fmla="*/ 169686 w 573638"/>
                <a:gd name="connsiteY401" fmla="*/ 514459 h 770609"/>
                <a:gd name="connsiteX402" fmla="*/ 271903 w 573638"/>
                <a:gd name="connsiteY402" fmla="*/ 616666 h 770609"/>
                <a:gd name="connsiteX403" fmla="*/ 271903 w 573638"/>
                <a:gd name="connsiteY403" fmla="*/ 634731 h 770609"/>
                <a:gd name="connsiteX404" fmla="*/ 266574 w 573638"/>
                <a:gd name="connsiteY404" fmla="*/ 765081 h 770609"/>
                <a:gd name="connsiteX405" fmla="*/ 267430 w 573638"/>
                <a:gd name="connsiteY405" fmla="*/ 768979 h 770609"/>
                <a:gd name="connsiteX406" fmla="*/ 268192 w 573638"/>
                <a:gd name="connsiteY406" fmla="*/ 770500 h 770609"/>
                <a:gd name="connsiteX407" fmla="*/ 270000 w 573638"/>
                <a:gd name="connsiteY407" fmla="*/ 770500 h 770609"/>
                <a:gd name="connsiteX408" fmla="*/ 275711 w 573638"/>
                <a:gd name="connsiteY408" fmla="*/ 770500 h 770609"/>
                <a:gd name="connsiteX409" fmla="*/ 283896 w 573638"/>
                <a:gd name="connsiteY409" fmla="*/ 770500 h 770609"/>
                <a:gd name="connsiteX410" fmla="*/ 295412 w 573638"/>
                <a:gd name="connsiteY410" fmla="*/ 770500 h 770609"/>
                <a:gd name="connsiteX411" fmla="*/ 300741 w 573638"/>
                <a:gd name="connsiteY411" fmla="*/ 770500 h 770609"/>
                <a:gd name="connsiteX412" fmla="*/ 302835 w 573638"/>
                <a:gd name="connsiteY412" fmla="*/ 770500 h 770609"/>
                <a:gd name="connsiteX413" fmla="*/ 303501 w 573638"/>
                <a:gd name="connsiteY413" fmla="*/ 768503 h 770609"/>
                <a:gd name="connsiteX414" fmla="*/ 303977 w 573638"/>
                <a:gd name="connsiteY414" fmla="*/ 765081 h 770609"/>
                <a:gd name="connsiteX415" fmla="*/ 298838 w 573638"/>
                <a:gd name="connsiteY415" fmla="*/ 612958 h 770609"/>
                <a:gd name="connsiteX416" fmla="*/ 298838 w 573638"/>
                <a:gd name="connsiteY416" fmla="*/ 489359 h 770609"/>
                <a:gd name="connsiteX417" fmla="*/ 338335 w 573638"/>
                <a:gd name="connsiteY417" fmla="*/ 449807 h 770609"/>
                <a:gd name="connsiteX418" fmla="*/ 366888 w 573638"/>
                <a:gd name="connsiteY418" fmla="*/ 478330 h 770609"/>
                <a:gd name="connsiteX419" fmla="*/ 340144 w 573638"/>
                <a:gd name="connsiteY419" fmla="*/ 505046 h 770609"/>
                <a:gd name="connsiteX420" fmla="*/ 340114 w 573638"/>
                <a:gd name="connsiteY420" fmla="*/ 517282 h 770609"/>
                <a:gd name="connsiteX421" fmla="*/ 340144 w 573638"/>
                <a:gd name="connsiteY421" fmla="*/ 517311 h 770609"/>
                <a:gd name="connsiteX422" fmla="*/ 351279 w 573638"/>
                <a:gd name="connsiteY422" fmla="*/ 528435 h 770609"/>
                <a:gd name="connsiteX423" fmla="*/ 339287 w 573638"/>
                <a:gd name="connsiteY423" fmla="*/ 540320 h 770609"/>
                <a:gd name="connsiteX424" fmla="*/ 336717 w 573638"/>
                <a:gd name="connsiteY424" fmla="*/ 546500 h 770609"/>
                <a:gd name="connsiteX425" fmla="*/ 345668 w 573638"/>
                <a:gd name="connsiteY425" fmla="*/ 555048 h 770609"/>
                <a:gd name="connsiteX426" fmla="*/ 351565 w 573638"/>
                <a:gd name="connsiteY426" fmla="*/ 552585 h 770609"/>
                <a:gd name="connsiteX427" fmla="*/ 369648 w 573638"/>
                <a:gd name="connsiteY427" fmla="*/ 534520 h 770609"/>
                <a:gd name="connsiteX428" fmla="*/ 369677 w 573638"/>
                <a:gd name="connsiteY428" fmla="*/ 522284 h 770609"/>
                <a:gd name="connsiteX429" fmla="*/ 369648 w 573638"/>
                <a:gd name="connsiteY429" fmla="*/ 522255 h 770609"/>
                <a:gd name="connsiteX430" fmla="*/ 358608 w 573638"/>
                <a:gd name="connsiteY430" fmla="*/ 511226 h 770609"/>
                <a:gd name="connsiteX431" fmla="*/ 379260 w 573638"/>
                <a:gd name="connsiteY431" fmla="*/ 490595 h 770609"/>
                <a:gd name="connsiteX432" fmla="*/ 406290 w 573638"/>
                <a:gd name="connsiteY432" fmla="*/ 517692 h 770609"/>
                <a:gd name="connsiteX433" fmla="*/ 406290 w 573638"/>
                <a:gd name="connsiteY433" fmla="*/ 537943 h 770609"/>
                <a:gd name="connsiteX434" fmla="*/ 408860 w 573638"/>
                <a:gd name="connsiteY434" fmla="*/ 544123 h 770609"/>
                <a:gd name="connsiteX435" fmla="*/ 430559 w 573638"/>
                <a:gd name="connsiteY435" fmla="*/ 565800 h 770609"/>
                <a:gd name="connsiteX436" fmla="*/ 442837 w 573638"/>
                <a:gd name="connsiteY436" fmla="*/ 565800 h 770609"/>
                <a:gd name="connsiteX437" fmla="*/ 442866 w 573638"/>
                <a:gd name="connsiteY437" fmla="*/ 553565 h 770609"/>
                <a:gd name="connsiteX438" fmla="*/ 442837 w 573638"/>
                <a:gd name="connsiteY438" fmla="*/ 553535 h 770609"/>
                <a:gd name="connsiteX439" fmla="*/ 423802 w 573638"/>
                <a:gd name="connsiteY439" fmla="*/ 534520 h 770609"/>
                <a:gd name="connsiteX440" fmla="*/ 423802 w 573638"/>
                <a:gd name="connsiteY440" fmla="*/ 527104 h 770609"/>
                <a:gd name="connsiteX441" fmla="*/ 436841 w 573638"/>
                <a:gd name="connsiteY441" fmla="*/ 527104 h 770609"/>
                <a:gd name="connsiteX442" fmla="*/ 442932 w 573638"/>
                <a:gd name="connsiteY442" fmla="*/ 524632 h 770609"/>
                <a:gd name="connsiteX443" fmla="*/ 498800 w 573638"/>
                <a:gd name="connsiteY443" fmla="*/ 468822 h 770609"/>
                <a:gd name="connsiteX444" fmla="*/ 498829 w 573638"/>
                <a:gd name="connsiteY444" fmla="*/ 456587 h 770609"/>
                <a:gd name="connsiteX445" fmla="*/ 498800 w 573638"/>
                <a:gd name="connsiteY445" fmla="*/ 456557 h 770609"/>
                <a:gd name="connsiteX446" fmla="*/ 492709 w 573638"/>
                <a:gd name="connsiteY446" fmla="*/ 453990 h 770609"/>
                <a:gd name="connsiteX447" fmla="*/ 492709 w 573638"/>
                <a:gd name="connsiteY447" fmla="*/ 453990 h 770609"/>
                <a:gd name="connsiteX448" fmla="*/ 486617 w 573638"/>
                <a:gd name="connsiteY448" fmla="*/ 456557 h 770609"/>
                <a:gd name="connsiteX449" fmla="*/ 457494 w 573638"/>
                <a:gd name="connsiteY449" fmla="*/ 485651 h 770609"/>
                <a:gd name="connsiteX450" fmla="*/ 451403 w 573638"/>
                <a:gd name="connsiteY450" fmla="*/ 479566 h 770609"/>
                <a:gd name="connsiteX451" fmla="*/ 451974 w 573638"/>
                <a:gd name="connsiteY451" fmla="*/ 479566 h 770609"/>
                <a:gd name="connsiteX452" fmla="*/ 465013 w 573638"/>
                <a:gd name="connsiteY452" fmla="*/ 466445 h 770609"/>
                <a:gd name="connsiteX453" fmla="*/ 467583 w 573638"/>
                <a:gd name="connsiteY453" fmla="*/ 460360 h 770609"/>
                <a:gd name="connsiteX454" fmla="*/ 467582 w 573638"/>
                <a:gd name="connsiteY454" fmla="*/ 449427 h 770609"/>
                <a:gd name="connsiteX455" fmla="*/ 459786 w 573638"/>
                <a:gd name="connsiteY455" fmla="*/ 439816 h 770609"/>
                <a:gd name="connsiteX456" fmla="*/ 450165 w 573638"/>
                <a:gd name="connsiteY456" fmla="*/ 447605 h 770609"/>
                <a:gd name="connsiteX457" fmla="*/ 450165 w 573638"/>
                <a:gd name="connsiteY457" fmla="*/ 449427 h 770609"/>
                <a:gd name="connsiteX458" fmla="*/ 450166 w 573638"/>
                <a:gd name="connsiteY458" fmla="*/ 456748 h 770609"/>
                <a:gd name="connsiteX459" fmla="*/ 445597 w 573638"/>
                <a:gd name="connsiteY459" fmla="*/ 461311 h 770609"/>
                <a:gd name="connsiteX460" fmla="*/ 445597 w 573638"/>
                <a:gd name="connsiteY460" fmla="*/ 427274 h 770609"/>
                <a:gd name="connsiteX461" fmla="*/ 451593 w 573638"/>
                <a:gd name="connsiteY461" fmla="*/ 421284 h 770609"/>
                <a:gd name="connsiteX462" fmla="*/ 451593 w 573638"/>
                <a:gd name="connsiteY462" fmla="*/ 409019 h 770609"/>
                <a:gd name="connsiteX463" fmla="*/ 439220 w 573638"/>
                <a:gd name="connsiteY463" fmla="*/ 409019 h 770609"/>
                <a:gd name="connsiteX464" fmla="*/ 430750 w 573638"/>
                <a:gd name="connsiteY464" fmla="*/ 417576 h 770609"/>
                <a:gd name="connsiteX465" fmla="*/ 428180 w 573638"/>
                <a:gd name="connsiteY465" fmla="*/ 423661 h 770609"/>
                <a:gd name="connsiteX466" fmla="*/ 428180 w 573638"/>
                <a:gd name="connsiteY466" fmla="*/ 456843 h 770609"/>
                <a:gd name="connsiteX467" fmla="*/ 422279 w 573638"/>
                <a:gd name="connsiteY467" fmla="*/ 450948 h 770609"/>
                <a:gd name="connsiteX468" fmla="*/ 422279 w 573638"/>
                <a:gd name="connsiteY468" fmla="*/ 437447 h 770609"/>
                <a:gd name="connsiteX469" fmla="*/ 413618 w 573638"/>
                <a:gd name="connsiteY469" fmla="*/ 428795 h 770609"/>
                <a:gd name="connsiteX470" fmla="*/ 404957 w 573638"/>
                <a:gd name="connsiteY470" fmla="*/ 437447 h 770609"/>
                <a:gd name="connsiteX471" fmla="*/ 404958 w 573638"/>
                <a:gd name="connsiteY471" fmla="*/ 454561 h 770609"/>
                <a:gd name="connsiteX472" fmla="*/ 407432 w 573638"/>
                <a:gd name="connsiteY472" fmla="*/ 460646 h 770609"/>
                <a:gd name="connsiteX473" fmla="*/ 445502 w 573638"/>
                <a:gd name="connsiteY473" fmla="*/ 498676 h 770609"/>
                <a:gd name="connsiteX474" fmla="*/ 433605 w 573638"/>
                <a:gd name="connsiteY474" fmla="*/ 510561 h 770609"/>
                <a:gd name="connsiteX475" fmla="*/ 423041 w 573638"/>
                <a:gd name="connsiteY475" fmla="*/ 510561 h 770609"/>
                <a:gd name="connsiteX476" fmla="*/ 421613 w 573638"/>
                <a:gd name="connsiteY476" fmla="*/ 508659 h 770609"/>
                <a:gd name="connsiteX477" fmla="*/ 351279 w 573638"/>
                <a:gd name="connsiteY477" fmla="*/ 438398 h 770609"/>
                <a:gd name="connsiteX478" fmla="*/ 373360 w 573638"/>
                <a:gd name="connsiteY478" fmla="*/ 416340 h 770609"/>
                <a:gd name="connsiteX479" fmla="*/ 415522 w 573638"/>
                <a:gd name="connsiteY479" fmla="*/ 416340 h 770609"/>
                <a:gd name="connsiteX480" fmla="*/ 421613 w 573638"/>
                <a:gd name="connsiteY480" fmla="*/ 413773 h 770609"/>
                <a:gd name="connsiteX481" fmla="*/ 443694 w 573638"/>
                <a:gd name="connsiteY481" fmla="*/ 391715 h 770609"/>
                <a:gd name="connsiteX482" fmla="*/ 490615 w 573638"/>
                <a:gd name="connsiteY482" fmla="*/ 438683 h 770609"/>
                <a:gd name="connsiteX483" fmla="*/ 496801 w 573638"/>
                <a:gd name="connsiteY483" fmla="*/ 441250 h 770609"/>
                <a:gd name="connsiteX484" fmla="*/ 544864 w 573638"/>
                <a:gd name="connsiteY484" fmla="*/ 441250 h 770609"/>
                <a:gd name="connsiteX485" fmla="*/ 551051 w 573638"/>
                <a:gd name="connsiteY485" fmla="*/ 438683 h 770609"/>
                <a:gd name="connsiteX486" fmla="*/ 560568 w 573638"/>
                <a:gd name="connsiteY486" fmla="*/ 429175 h 770609"/>
                <a:gd name="connsiteX487" fmla="*/ 560370 w 573638"/>
                <a:gd name="connsiteY487" fmla="*/ 416807 h 770609"/>
                <a:gd name="connsiteX488" fmla="*/ 554382 w 573638"/>
                <a:gd name="connsiteY488" fmla="*/ 414343 h 770609"/>
                <a:gd name="connsiteX489" fmla="*/ 554382 w 573638"/>
                <a:gd name="connsiteY489" fmla="*/ 414343 h 770609"/>
                <a:gd name="connsiteX490" fmla="*/ 548291 w 573638"/>
                <a:gd name="connsiteY490" fmla="*/ 416910 h 770609"/>
                <a:gd name="connsiteX491" fmla="*/ 541438 w 573638"/>
                <a:gd name="connsiteY491" fmla="*/ 423756 h 770609"/>
                <a:gd name="connsiteX492" fmla="*/ 531921 w 573638"/>
                <a:gd name="connsiteY492" fmla="*/ 423756 h 770609"/>
                <a:gd name="connsiteX493" fmla="*/ 561900 w 573638"/>
                <a:gd name="connsiteY493" fmla="*/ 393712 h 770609"/>
                <a:gd name="connsiteX494" fmla="*/ 564470 w 573638"/>
                <a:gd name="connsiteY494" fmla="*/ 387627 h 770609"/>
                <a:gd name="connsiteX495" fmla="*/ 564470 w 573638"/>
                <a:gd name="connsiteY495" fmla="*/ 356062 h 770609"/>
                <a:gd name="connsiteX496" fmla="*/ 556673 w 573638"/>
                <a:gd name="connsiteY496" fmla="*/ 346451 h 770609"/>
                <a:gd name="connsiteX497" fmla="*/ 547053 w 573638"/>
                <a:gd name="connsiteY497" fmla="*/ 354240 h 770609"/>
                <a:gd name="connsiteX498" fmla="*/ 547053 w 573638"/>
                <a:gd name="connsiteY498" fmla="*/ 356062 h 770609"/>
                <a:gd name="connsiteX499" fmla="*/ 547053 w 573638"/>
                <a:gd name="connsiteY499" fmla="*/ 383634 h 770609"/>
                <a:gd name="connsiteX500" fmla="*/ 521832 w 573638"/>
                <a:gd name="connsiteY500" fmla="*/ 408829 h 770609"/>
                <a:gd name="connsiteX501" fmla="*/ 521832 w 573638"/>
                <a:gd name="connsiteY501" fmla="*/ 384109 h 770609"/>
                <a:gd name="connsiteX502" fmla="*/ 532587 w 573638"/>
                <a:gd name="connsiteY502" fmla="*/ 373365 h 770609"/>
                <a:gd name="connsiteX503" fmla="*/ 535156 w 573638"/>
                <a:gd name="connsiteY503" fmla="*/ 367281 h 770609"/>
                <a:gd name="connsiteX504" fmla="*/ 535156 w 573638"/>
                <a:gd name="connsiteY504" fmla="*/ 306146 h 770609"/>
                <a:gd name="connsiteX505" fmla="*/ 525536 w 573638"/>
                <a:gd name="connsiteY505" fmla="*/ 298358 h 770609"/>
                <a:gd name="connsiteX506" fmla="*/ 517739 w 573638"/>
                <a:gd name="connsiteY506" fmla="*/ 306146 h 770609"/>
                <a:gd name="connsiteX507" fmla="*/ 517739 w 573638"/>
                <a:gd name="connsiteY507" fmla="*/ 363192 h 770609"/>
                <a:gd name="connsiteX508" fmla="*/ 506985 w 573638"/>
                <a:gd name="connsiteY508" fmla="*/ 373936 h 770609"/>
                <a:gd name="connsiteX509" fmla="*/ 504510 w 573638"/>
                <a:gd name="connsiteY509" fmla="*/ 380116 h 770609"/>
                <a:gd name="connsiteX510" fmla="*/ 504510 w 573638"/>
                <a:gd name="connsiteY510" fmla="*/ 423851 h 770609"/>
                <a:gd name="connsiteX511" fmla="*/ 500037 w 573638"/>
                <a:gd name="connsiteY511" fmla="*/ 423851 h 770609"/>
                <a:gd name="connsiteX512" fmla="*/ 478813 w 573638"/>
                <a:gd name="connsiteY512" fmla="*/ 402649 h 770609"/>
                <a:gd name="connsiteX513" fmla="*/ 493755 w 573638"/>
                <a:gd name="connsiteY513" fmla="*/ 387722 h 770609"/>
                <a:gd name="connsiteX514" fmla="*/ 496325 w 573638"/>
                <a:gd name="connsiteY514" fmla="*/ 381542 h 770609"/>
                <a:gd name="connsiteX515" fmla="*/ 496325 w 573638"/>
                <a:gd name="connsiteY515" fmla="*/ 334004 h 770609"/>
                <a:gd name="connsiteX516" fmla="*/ 507556 w 573638"/>
                <a:gd name="connsiteY516" fmla="*/ 322690 h 770609"/>
                <a:gd name="connsiteX517" fmla="*/ 510126 w 573638"/>
                <a:gd name="connsiteY517" fmla="*/ 316605 h 770609"/>
                <a:gd name="connsiteX518" fmla="*/ 507651 w 573638"/>
                <a:gd name="connsiteY518" fmla="*/ 310425 h 770609"/>
                <a:gd name="connsiteX519" fmla="*/ 501465 w 573638"/>
                <a:gd name="connsiteY519" fmla="*/ 307858 h 770609"/>
                <a:gd name="connsiteX520" fmla="*/ 501465 w 573638"/>
                <a:gd name="connsiteY520" fmla="*/ 307858 h 770609"/>
                <a:gd name="connsiteX521" fmla="*/ 495278 w 573638"/>
                <a:gd name="connsiteY521" fmla="*/ 310425 h 770609"/>
                <a:gd name="connsiteX522" fmla="*/ 481478 w 573638"/>
                <a:gd name="connsiteY522" fmla="*/ 324211 h 770609"/>
                <a:gd name="connsiteX523" fmla="*/ 478908 w 573638"/>
                <a:gd name="connsiteY523" fmla="*/ 330391 h 770609"/>
                <a:gd name="connsiteX524" fmla="*/ 478908 w 573638"/>
                <a:gd name="connsiteY524" fmla="*/ 345508 h 770609"/>
                <a:gd name="connsiteX525" fmla="*/ 475292 w 573638"/>
                <a:gd name="connsiteY525" fmla="*/ 341895 h 770609"/>
                <a:gd name="connsiteX526" fmla="*/ 463014 w 573638"/>
                <a:gd name="connsiteY526" fmla="*/ 341895 h 770609"/>
                <a:gd name="connsiteX527" fmla="*/ 463014 w 573638"/>
                <a:gd name="connsiteY527" fmla="*/ 354160 h 770609"/>
                <a:gd name="connsiteX528" fmla="*/ 478908 w 573638"/>
                <a:gd name="connsiteY528" fmla="*/ 370038 h 770609"/>
                <a:gd name="connsiteX529" fmla="*/ 478908 w 573638"/>
                <a:gd name="connsiteY529" fmla="*/ 377549 h 770609"/>
                <a:gd name="connsiteX530" fmla="*/ 466536 w 573638"/>
                <a:gd name="connsiteY530" fmla="*/ 390004 h 770609"/>
                <a:gd name="connsiteX531" fmla="*/ 455590 w 573638"/>
                <a:gd name="connsiteY531" fmla="*/ 379070 h 770609"/>
                <a:gd name="connsiteX532" fmla="*/ 457399 w 573638"/>
                <a:gd name="connsiteY532" fmla="*/ 373746 h 770609"/>
                <a:gd name="connsiteX533" fmla="*/ 457399 w 573638"/>
                <a:gd name="connsiteY533" fmla="*/ 311376 h 770609"/>
                <a:gd name="connsiteX534" fmla="*/ 516407 w 573638"/>
                <a:gd name="connsiteY534" fmla="*/ 252428 h 770609"/>
                <a:gd name="connsiteX535" fmla="*/ 554858 w 573638"/>
                <a:gd name="connsiteY535" fmla="*/ 290744 h 770609"/>
                <a:gd name="connsiteX536" fmla="*/ 567135 w 573638"/>
                <a:gd name="connsiteY536" fmla="*/ 290744 h 770609"/>
                <a:gd name="connsiteX537" fmla="*/ 567164 w 573638"/>
                <a:gd name="connsiteY537" fmla="*/ 278508 h 770609"/>
                <a:gd name="connsiteX538" fmla="*/ 567135 w 573638"/>
                <a:gd name="connsiteY538" fmla="*/ 278479 h 770609"/>
                <a:gd name="connsiteX539" fmla="*/ 551146 w 573638"/>
                <a:gd name="connsiteY539" fmla="*/ 262411 h 770609"/>
                <a:gd name="connsiteX540" fmla="*/ 571228 w 573638"/>
                <a:gd name="connsiteY540" fmla="*/ 242350 h 770609"/>
                <a:gd name="connsiteX541" fmla="*/ 571228 w 573638"/>
                <a:gd name="connsiteY541" fmla="*/ 230370 h 77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573638" h="770609">
                  <a:moveTo>
                    <a:pt x="571228" y="230370"/>
                  </a:moveTo>
                  <a:lnTo>
                    <a:pt x="571228" y="230370"/>
                  </a:lnTo>
                  <a:cubicBezTo>
                    <a:pt x="567853" y="226984"/>
                    <a:pt x="562370" y="226970"/>
                    <a:pt x="558979" y="230341"/>
                  </a:cubicBezTo>
                  <a:cubicBezTo>
                    <a:pt x="558970" y="230351"/>
                    <a:pt x="558960" y="230361"/>
                    <a:pt x="558950" y="230370"/>
                  </a:cubicBezTo>
                  <a:lnTo>
                    <a:pt x="538868" y="250432"/>
                  </a:lnTo>
                  <a:lnTo>
                    <a:pt x="528494" y="240163"/>
                  </a:lnTo>
                  <a:lnTo>
                    <a:pt x="544388" y="224190"/>
                  </a:lnTo>
                  <a:cubicBezTo>
                    <a:pt x="545979" y="222525"/>
                    <a:pt x="546865" y="220312"/>
                    <a:pt x="546863" y="218010"/>
                  </a:cubicBezTo>
                  <a:lnTo>
                    <a:pt x="546863" y="203749"/>
                  </a:lnTo>
                  <a:cubicBezTo>
                    <a:pt x="546881" y="201473"/>
                    <a:pt x="545990" y="199283"/>
                    <a:pt x="544388" y="197664"/>
                  </a:cubicBezTo>
                  <a:lnTo>
                    <a:pt x="534205" y="187491"/>
                  </a:lnTo>
                  <a:cubicBezTo>
                    <a:pt x="532594" y="185864"/>
                    <a:pt x="530404" y="184941"/>
                    <a:pt x="528113" y="184924"/>
                  </a:cubicBezTo>
                  <a:lnTo>
                    <a:pt x="528113" y="184924"/>
                  </a:lnTo>
                  <a:cubicBezTo>
                    <a:pt x="523331" y="184854"/>
                    <a:pt x="519397" y="188671"/>
                    <a:pt x="519327" y="193449"/>
                  </a:cubicBezTo>
                  <a:cubicBezTo>
                    <a:pt x="519293" y="195818"/>
                    <a:pt x="520233" y="198098"/>
                    <a:pt x="521927" y="199756"/>
                  </a:cubicBezTo>
                  <a:lnTo>
                    <a:pt x="529541" y="207362"/>
                  </a:lnTo>
                  <a:lnTo>
                    <a:pt x="529541" y="214683"/>
                  </a:lnTo>
                  <a:lnTo>
                    <a:pt x="496420" y="247769"/>
                  </a:lnTo>
                  <a:lnTo>
                    <a:pt x="496420" y="191864"/>
                  </a:lnTo>
                  <a:lnTo>
                    <a:pt x="516788" y="171518"/>
                  </a:lnTo>
                  <a:cubicBezTo>
                    <a:pt x="518439" y="169886"/>
                    <a:pt x="519365" y="167659"/>
                    <a:pt x="519358" y="165338"/>
                  </a:cubicBezTo>
                  <a:lnTo>
                    <a:pt x="519357" y="145657"/>
                  </a:lnTo>
                  <a:cubicBezTo>
                    <a:pt x="518854" y="140853"/>
                    <a:pt x="514547" y="137365"/>
                    <a:pt x="509737" y="137868"/>
                  </a:cubicBezTo>
                  <a:cubicBezTo>
                    <a:pt x="505623" y="138299"/>
                    <a:pt x="502371" y="141547"/>
                    <a:pt x="501940" y="145657"/>
                  </a:cubicBezTo>
                  <a:lnTo>
                    <a:pt x="501940" y="161820"/>
                  </a:lnTo>
                  <a:lnTo>
                    <a:pt x="496516" y="167240"/>
                  </a:lnTo>
                  <a:lnTo>
                    <a:pt x="496516" y="148795"/>
                  </a:lnTo>
                  <a:cubicBezTo>
                    <a:pt x="496012" y="143990"/>
                    <a:pt x="491705" y="140503"/>
                    <a:pt x="486895" y="141006"/>
                  </a:cubicBezTo>
                  <a:cubicBezTo>
                    <a:pt x="482781" y="141436"/>
                    <a:pt x="479529" y="144684"/>
                    <a:pt x="479099" y="148795"/>
                  </a:cubicBezTo>
                  <a:lnTo>
                    <a:pt x="479099" y="157637"/>
                  </a:lnTo>
                  <a:lnTo>
                    <a:pt x="470247" y="148890"/>
                  </a:lnTo>
                  <a:lnTo>
                    <a:pt x="470247" y="115803"/>
                  </a:lnTo>
                  <a:cubicBezTo>
                    <a:pt x="470247" y="111025"/>
                    <a:pt x="466370" y="107151"/>
                    <a:pt x="461586" y="107151"/>
                  </a:cubicBezTo>
                  <a:cubicBezTo>
                    <a:pt x="456803" y="107151"/>
                    <a:pt x="452926" y="111025"/>
                    <a:pt x="452926" y="115803"/>
                  </a:cubicBezTo>
                  <a:lnTo>
                    <a:pt x="452926" y="152408"/>
                  </a:lnTo>
                  <a:cubicBezTo>
                    <a:pt x="452939" y="154724"/>
                    <a:pt x="453861" y="156943"/>
                    <a:pt x="455495" y="158588"/>
                  </a:cubicBezTo>
                  <a:lnTo>
                    <a:pt x="479003" y="182167"/>
                  </a:lnTo>
                  <a:lnTo>
                    <a:pt x="479003" y="264978"/>
                  </a:lnTo>
                  <a:lnTo>
                    <a:pt x="457208" y="286846"/>
                  </a:lnTo>
                  <a:lnTo>
                    <a:pt x="457208" y="217155"/>
                  </a:lnTo>
                  <a:cubicBezTo>
                    <a:pt x="456705" y="212350"/>
                    <a:pt x="452398" y="208863"/>
                    <a:pt x="447588" y="209366"/>
                  </a:cubicBezTo>
                  <a:cubicBezTo>
                    <a:pt x="443474" y="209796"/>
                    <a:pt x="440222" y="213044"/>
                    <a:pt x="439791" y="217155"/>
                  </a:cubicBezTo>
                  <a:lnTo>
                    <a:pt x="439791" y="245678"/>
                  </a:lnTo>
                  <a:lnTo>
                    <a:pt x="410192" y="216109"/>
                  </a:lnTo>
                  <a:lnTo>
                    <a:pt x="428085" y="198139"/>
                  </a:lnTo>
                  <a:cubicBezTo>
                    <a:pt x="429713" y="196530"/>
                    <a:pt x="430637" y="194342"/>
                    <a:pt x="430655" y="192055"/>
                  </a:cubicBezTo>
                  <a:lnTo>
                    <a:pt x="430655" y="139287"/>
                  </a:lnTo>
                  <a:cubicBezTo>
                    <a:pt x="430655" y="134509"/>
                    <a:pt x="426777" y="130635"/>
                    <a:pt x="421994" y="130635"/>
                  </a:cubicBezTo>
                  <a:cubicBezTo>
                    <a:pt x="417211" y="130635"/>
                    <a:pt x="413333" y="134509"/>
                    <a:pt x="413333" y="139287"/>
                  </a:cubicBezTo>
                  <a:lnTo>
                    <a:pt x="413333" y="188442"/>
                  </a:lnTo>
                  <a:lnTo>
                    <a:pt x="390491" y="211165"/>
                  </a:lnTo>
                  <a:cubicBezTo>
                    <a:pt x="390015" y="211640"/>
                    <a:pt x="389730" y="212211"/>
                    <a:pt x="389825" y="212211"/>
                  </a:cubicBezTo>
                  <a:lnTo>
                    <a:pt x="378975" y="223145"/>
                  </a:lnTo>
                  <a:cubicBezTo>
                    <a:pt x="375585" y="226515"/>
                    <a:pt x="375571" y="231993"/>
                    <a:pt x="378946" y="235380"/>
                  </a:cubicBezTo>
                  <a:cubicBezTo>
                    <a:pt x="378955" y="235390"/>
                    <a:pt x="378965" y="235400"/>
                    <a:pt x="378975" y="235409"/>
                  </a:cubicBezTo>
                  <a:cubicBezTo>
                    <a:pt x="382382" y="238756"/>
                    <a:pt x="387845" y="238756"/>
                    <a:pt x="391252" y="235409"/>
                  </a:cubicBezTo>
                  <a:lnTo>
                    <a:pt x="398105" y="228564"/>
                  </a:lnTo>
                  <a:lnTo>
                    <a:pt x="439791" y="270207"/>
                  </a:lnTo>
                  <a:lnTo>
                    <a:pt x="397724" y="312231"/>
                  </a:lnTo>
                  <a:lnTo>
                    <a:pt x="388207" y="302724"/>
                  </a:lnTo>
                  <a:cubicBezTo>
                    <a:pt x="384817" y="299337"/>
                    <a:pt x="379320" y="299337"/>
                    <a:pt x="375929" y="302724"/>
                  </a:cubicBezTo>
                  <a:cubicBezTo>
                    <a:pt x="372539" y="306110"/>
                    <a:pt x="372539" y="311602"/>
                    <a:pt x="375929" y="314988"/>
                  </a:cubicBezTo>
                  <a:lnTo>
                    <a:pt x="391443" y="330581"/>
                  </a:lnTo>
                  <a:cubicBezTo>
                    <a:pt x="394889" y="333829"/>
                    <a:pt x="400273" y="333829"/>
                    <a:pt x="403720" y="330581"/>
                  </a:cubicBezTo>
                  <a:lnTo>
                    <a:pt x="407813" y="326493"/>
                  </a:lnTo>
                  <a:lnTo>
                    <a:pt x="413428" y="332197"/>
                  </a:lnTo>
                  <a:lnTo>
                    <a:pt x="413428" y="339518"/>
                  </a:lnTo>
                  <a:cubicBezTo>
                    <a:pt x="413932" y="344323"/>
                    <a:pt x="418239" y="347810"/>
                    <a:pt x="423048" y="347307"/>
                  </a:cubicBezTo>
                  <a:cubicBezTo>
                    <a:pt x="427163" y="346877"/>
                    <a:pt x="430414" y="343628"/>
                    <a:pt x="430845" y="339518"/>
                  </a:cubicBezTo>
                  <a:lnTo>
                    <a:pt x="430845" y="328775"/>
                  </a:lnTo>
                  <a:cubicBezTo>
                    <a:pt x="430832" y="326458"/>
                    <a:pt x="429909" y="324239"/>
                    <a:pt x="428275" y="322595"/>
                  </a:cubicBezTo>
                  <a:lnTo>
                    <a:pt x="420090" y="314418"/>
                  </a:lnTo>
                  <a:lnTo>
                    <a:pt x="439696" y="294832"/>
                  </a:lnTo>
                  <a:lnTo>
                    <a:pt x="439696" y="370133"/>
                  </a:lnTo>
                  <a:lnTo>
                    <a:pt x="411144" y="398656"/>
                  </a:lnTo>
                  <a:lnTo>
                    <a:pt x="390015" y="398656"/>
                  </a:lnTo>
                  <a:lnTo>
                    <a:pt x="397344" y="391335"/>
                  </a:lnTo>
                  <a:cubicBezTo>
                    <a:pt x="400734" y="387964"/>
                    <a:pt x="400747" y="382486"/>
                    <a:pt x="397373" y="379099"/>
                  </a:cubicBezTo>
                  <a:cubicBezTo>
                    <a:pt x="397363" y="379089"/>
                    <a:pt x="397353" y="379080"/>
                    <a:pt x="397344" y="379070"/>
                  </a:cubicBezTo>
                  <a:lnTo>
                    <a:pt x="353944" y="335715"/>
                  </a:lnTo>
                  <a:lnTo>
                    <a:pt x="353944" y="302629"/>
                  </a:lnTo>
                  <a:lnTo>
                    <a:pt x="400580" y="256136"/>
                  </a:lnTo>
                  <a:cubicBezTo>
                    <a:pt x="403945" y="252667"/>
                    <a:pt x="403858" y="247129"/>
                    <a:pt x="400385" y="243767"/>
                  </a:cubicBezTo>
                  <a:cubicBezTo>
                    <a:pt x="398800" y="242233"/>
                    <a:pt x="396694" y="241354"/>
                    <a:pt x="394488" y="241304"/>
                  </a:cubicBezTo>
                  <a:lnTo>
                    <a:pt x="394488" y="241304"/>
                  </a:lnTo>
                  <a:cubicBezTo>
                    <a:pt x="392165" y="241296"/>
                    <a:pt x="389936" y="242221"/>
                    <a:pt x="388302" y="243871"/>
                  </a:cubicBezTo>
                  <a:lnTo>
                    <a:pt x="354039" y="278099"/>
                  </a:lnTo>
                  <a:lnTo>
                    <a:pt x="354039" y="260985"/>
                  </a:lnTo>
                  <a:cubicBezTo>
                    <a:pt x="353536" y="256180"/>
                    <a:pt x="349229" y="252693"/>
                    <a:pt x="344419" y="253196"/>
                  </a:cubicBezTo>
                  <a:cubicBezTo>
                    <a:pt x="340305" y="253627"/>
                    <a:pt x="337053" y="256875"/>
                    <a:pt x="336622" y="260985"/>
                  </a:cubicBezTo>
                  <a:lnTo>
                    <a:pt x="336622" y="310235"/>
                  </a:lnTo>
                  <a:lnTo>
                    <a:pt x="329199" y="302724"/>
                  </a:lnTo>
                  <a:lnTo>
                    <a:pt x="329199" y="283708"/>
                  </a:lnTo>
                  <a:cubicBezTo>
                    <a:pt x="329702" y="278904"/>
                    <a:pt x="326211" y="274601"/>
                    <a:pt x="321402" y="274098"/>
                  </a:cubicBezTo>
                  <a:cubicBezTo>
                    <a:pt x="316592" y="273595"/>
                    <a:pt x="312285" y="277082"/>
                    <a:pt x="311782" y="281887"/>
                  </a:cubicBezTo>
                  <a:cubicBezTo>
                    <a:pt x="311718" y="282492"/>
                    <a:pt x="311718" y="283103"/>
                    <a:pt x="311782" y="283708"/>
                  </a:cubicBezTo>
                  <a:lnTo>
                    <a:pt x="311782" y="305956"/>
                  </a:lnTo>
                  <a:cubicBezTo>
                    <a:pt x="311795" y="308273"/>
                    <a:pt x="312717" y="310492"/>
                    <a:pt x="314351" y="312136"/>
                  </a:cubicBezTo>
                  <a:lnTo>
                    <a:pt x="336622" y="334384"/>
                  </a:lnTo>
                  <a:lnTo>
                    <a:pt x="336622" y="338758"/>
                  </a:lnTo>
                  <a:cubicBezTo>
                    <a:pt x="336635" y="341074"/>
                    <a:pt x="337558" y="343293"/>
                    <a:pt x="339192" y="344938"/>
                  </a:cubicBezTo>
                  <a:lnTo>
                    <a:pt x="353087" y="358724"/>
                  </a:lnTo>
                  <a:lnTo>
                    <a:pt x="323678" y="388102"/>
                  </a:lnTo>
                  <a:cubicBezTo>
                    <a:pt x="320288" y="391473"/>
                    <a:pt x="320275" y="396951"/>
                    <a:pt x="323649" y="400338"/>
                  </a:cubicBezTo>
                  <a:cubicBezTo>
                    <a:pt x="323659" y="400348"/>
                    <a:pt x="323669" y="400357"/>
                    <a:pt x="323678" y="400367"/>
                  </a:cubicBezTo>
                  <a:cubicBezTo>
                    <a:pt x="327125" y="403615"/>
                    <a:pt x="332509" y="403615"/>
                    <a:pt x="335956" y="400367"/>
                  </a:cubicBezTo>
                  <a:lnTo>
                    <a:pt x="365365" y="370989"/>
                  </a:lnTo>
                  <a:lnTo>
                    <a:pt x="378975" y="384680"/>
                  </a:lnTo>
                  <a:lnTo>
                    <a:pt x="299314" y="465114"/>
                  </a:lnTo>
                  <a:lnTo>
                    <a:pt x="299314" y="276007"/>
                  </a:lnTo>
                  <a:lnTo>
                    <a:pt x="403340" y="172088"/>
                  </a:lnTo>
                  <a:cubicBezTo>
                    <a:pt x="404973" y="170444"/>
                    <a:pt x="405896" y="168225"/>
                    <a:pt x="405909" y="165908"/>
                  </a:cubicBezTo>
                  <a:lnTo>
                    <a:pt x="405909" y="118370"/>
                  </a:lnTo>
                  <a:lnTo>
                    <a:pt x="430845" y="93365"/>
                  </a:lnTo>
                  <a:cubicBezTo>
                    <a:pt x="434235" y="89994"/>
                    <a:pt x="434249" y="84516"/>
                    <a:pt x="430874" y="81129"/>
                  </a:cubicBezTo>
                  <a:cubicBezTo>
                    <a:pt x="430865" y="81120"/>
                    <a:pt x="430855" y="81110"/>
                    <a:pt x="430845" y="81100"/>
                  </a:cubicBezTo>
                  <a:cubicBezTo>
                    <a:pt x="429234" y="79474"/>
                    <a:pt x="427044" y="78551"/>
                    <a:pt x="424754" y="78533"/>
                  </a:cubicBezTo>
                  <a:lnTo>
                    <a:pt x="424754" y="78533"/>
                  </a:lnTo>
                  <a:cubicBezTo>
                    <a:pt x="422431" y="78525"/>
                    <a:pt x="420201" y="79450"/>
                    <a:pt x="418568" y="81100"/>
                  </a:cubicBezTo>
                  <a:lnTo>
                    <a:pt x="405909" y="93745"/>
                  </a:lnTo>
                  <a:lnTo>
                    <a:pt x="405909" y="68930"/>
                  </a:lnTo>
                  <a:cubicBezTo>
                    <a:pt x="405892" y="66643"/>
                    <a:pt x="404968" y="64455"/>
                    <a:pt x="403340" y="62846"/>
                  </a:cubicBezTo>
                  <a:lnTo>
                    <a:pt x="382687" y="42119"/>
                  </a:lnTo>
                  <a:cubicBezTo>
                    <a:pt x="381037" y="40504"/>
                    <a:pt x="378810" y="39614"/>
                    <a:pt x="376500" y="39647"/>
                  </a:cubicBezTo>
                  <a:lnTo>
                    <a:pt x="376500" y="39647"/>
                  </a:lnTo>
                  <a:cubicBezTo>
                    <a:pt x="371717" y="39630"/>
                    <a:pt x="367826" y="43491"/>
                    <a:pt x="367810" y="48269"/>
                  </a:cubicBezTo>
                  <a:cubicBezTo>
                    <a:pt x="367802" y="50605"/>
                    <a:pt x="368739" y="52844"/>
                    <a:pt x="370409" y="54479"/>
                  </a:cubicBezTo>
                  <a:lnTo>
                    <a:pt x="388492" y="72543"/>
                  </a:lnTo>
                  <a:lnTo>
                    <a:pt x="388492" y="162296"/>
                  </a:lnTo>
                  <a:lnTo>
                    <a:pt x="343855" y="206982"/>
                  </a:lnTo>
                  <a:lnTo>
                    <a:pt x="343855" y="161155"/>
                  </a:lnTo>
                  <a:lnTo>
                    <a:pt x="379832" y="125216"/>
                  </a:lnTo>
                  <a:cubicBezTo>
                    <a:pt x="381478" y="123619"/>
                    <a:pt x="382405" y="121423"/>
                    <a:pt x="382401" y="119131"/>
                  </a:cubicBezTo>
                  <a:lnTo>
                    <a:pt x="382401" y="96788"/>
                  </a:lnTo>
                  <a:cubicBezTo>
                    <a:pt x="381898" y="91983"/>
                    <a:pt x="377591" y="88496"/>
                    <a:pt x="372781" y="88999"/>
                  </a:cubicBezTo>
                  <a:cubicBezTo>
                    <a:pt x="368667" y="89429"/>
                    <a:pt x="365415" y="92678"/>
                    <a:pt x="364984" y="96788"/>
                  </a:cubicBezTo>
                  <a:lnTo>
                    <a:pt x="364984" y="115803"/>
                  </a:lnTo>
                  <a:lnTo>
                    <a:pt x="349851" y="130920"/>
                  </a:lnTo>
                  <a:lnTo>
                    <a:pt x="349851" y="70452"/>
                  </a:lnTo>
                  <a:cubicBezTo>
                    <a:pt x="349348" y="65647"/>
                    <a:pt x="345041" y="62160"/>
                    <a:pt x="340231" y="62663"/>
                  </a:cubicBezTo>
                  <a:cubicBezTo>
                    <a:pt x="336117" y="63093"/>
                    <a:pt x="332865" y="66341"/>
                    <a:pt x="332434" y="70452"/>
                  </a:cubicBezTo>
                  <a:lnTo>
                    <a:pt x="332434" y="148129"/>
                  </a:lnTo>
                  <a:lnTo>
                    <a:pt x="329008" y="151552"/>
                  </a:lnTo>
                  <a:cubicBezTo>
                    <a:pt x="327357" y="153184"/>
                    <a:pt x="326431" y="155411"/>
                    <a:pt x="326438" y="157732"/>
                  </a:cubicBezTo>
                  <a:lnTo>
                    <a:pt x="326439" y="224285"/>
                  </a:lnTo>
                  <a:lnTo>
                    <a:pt x="299314" y="251477"/>
                  </a:lnTo>
                  <a:lnTo>
                    <a:pt x="299314" y="84143"/>
                  </a:lnTo>
                  <a:cubicBezTo>
                    <a:pt x="299314" y="84143"/>
                    <a:pt x="299314" y="83477"/>
                    <a:pt x="299314" y="83097"/>
                  </a:cubicBezTo>
                  <a:lnTo>
                    <a:pt x="319015" y="62560"/>
                  </a:lnTo>
                  <a:cubicBezTo>
                    <a:pt x="320593" y="60879"/>
                    <a:pt x="321506" y="58683"/>
                    <a:pt x="321585" y="56380"/>
                  </a:cubicBezTo>
                  <a:cubicBezTo>
                    <a:pt x="321572" y="54064"/>
                    <a:pt x="320649" y="51844"/>
                    <a:pt x="319015" y="50200"/>
                  </a:cubicBezTo>
                  <a:cubicBezTo>
                    <a:pt x="317395" y="48600"/>
                    <a:pt x="315203" y="47710"/>
                    <a:pt x="312924" y="47728"/>
                  </a:cubicBezTo>
                  <a:lnTo>
                    <a:pt x="312924" y="47728"/>
                  </a:lnTo>
                  <a:cubicBezTo>
                    <a:pt x="310614" y="47695"/>
                    <a:pt x="308387" y="48585"/>
                    <a:pt x="306737" y="50200"/>
                  </a:cubicBezTo>
                  <a:lnTo>
                    <a:pt x="288749" y="68170"/>
                  </a:lnTo>
                  <a:lnTo>
                    <a:pt x="237736" y="17209"/>
                  </a:lnTo>
                  <a:cubicBezTo>
                    <a:pt x="233227" y="12969"/>
                    <a:pt x="226421" y="12305"/>
                    <a:pt x="221175" y="15593"/>
                  </a:cubicBezTo>
                  <a:cubicBezTo>
                    <a:pt x="222121" y="14077"/>
                    <a:pt x="222646" y="12338"/>
                    <a:pt x="222698" y="10553"/>
                  </a:cubicBezTo>
                  <a:cubicBezTo>
                    <a:pt x="222698" y="4725"/>
                    <a:pt x="217968" y="0"/>
                    <a:pt x="212134" y="0"/>
                  </a:cubicBezTo>
                  <a:cubicBezTo>
                    <a:pt x="206299" y="0"/>
                    <a:pt x="201569" y="4725"/>
                    <a:pt x="201569" y="10553"/>
                  </a:cubicBezTo>
                  <a:cubicBezTo>
                    <a:pt x="201569" y="16382"/>
                    <a:pt x="206299" y="21107"/>
                    <a:pt x="212134" y="21107"/>
                  </a:cubicBezTo>
                  <a:cubicBezTo>
                    <a:pt x="213883" y="21095"/>
                    <a:pt x="215596" y="20602"/>
                    <a:pt x="217083" y="19681"/>
                  </a:cubicBezTo>
                  <a:cubicBezTo>
                    <a:pt x="213489" y="24829"/>
                    <a:pt x="214218" y="31831"/>
                    <a:pt x="218796" y="36129"/>
                  </a:cubicBezTo>
                  <a:lnTo>
                    <a:pt x="271903" y="89372"/>
                  </a:lnTo>
                  <a:lnTo>
                    <a:pt x="271903" y="132917"/>
                  </a:lnTo>
                  <a:lnTo>
                    <a:pt x="235547" y="96598"/>
                  </a:lnTo>
                  <a:lnTo>
                    <a:pt x="235547" y="64272"/>
                  </a:lnTo>
                  <a:cubicBezTo>
                    <a:pt x="236050" y="59467"/>
                    <a:pt x="232560" y="55164"/>
                    <a:pt x="227750" y="54661"/>
                  </a:cubicBezTo>
                  <a:cubicBezTo>
                    <a:pt x="222940" y="54159"/>
                    <a:pt x="218633" y="57646"/>
                    <a:pt x="218130" y="62450"/>
                  </a:cubicBezTo>
                  <a:cubicBezTo>
                    <a:pt x="218066" y="63056"/>
                    <a:pt x="218066" y="63666"/>
                    <a:pt x="218130" y="64272"/>
                  </a:cubicBezTo>
                  <a:lnTo>
                    <a:pt x="218130" y="91464"/>
                  </a:lnTo>
                  <a:lnTo>
                    <a:pt x="201474" y="91464"/>
                  </a:lnTo>
                  <a:cubicBezTo>
                    <a:pt x="196665" y="91967"/>
                    <a:pt x="193174" y="96269"/>
                    <a:pt x="193677" y="101074"/>
                  </a:cubicBezTo>
                  <a:cubicBezTo>
                    <a:pt x="194108" y="105184"/>
                    <a:pt x="197360" y="108432"/>
                    <a:pt x="201474" y="108863"/>
                  </a:cubicBezTo>
                  <a:lnTo>
                    <a:pt x="223174" y="108863"/>
                  </a:lnTo>
                  <a:lnTo>
                    <a:pt x="271903" y="157637"/>
                  </a:lnTo>
                  <a:lnTo>
                    <a:pt x="271903" y="209453"/>
                  </a:lnTo>
                  <a:lnTo>
                    <a:pt x="234500" y="172088"/>
                  </a:lnTo>
                  <a:cubicBezTo>
                    <a:pt x="232889" y="170462"/>
                    <a:pt x="230699" y="169539"/>
                    <a:pt x="228409" y="169521"/>
                  </a:cubicBezTo>
                  <a:lnTo>
                    <a:pt x="203092" y="169521"/>
                  </a:lnTo>
                  <a:lnTo>
                    <a:pt x="162548" y="129114"/>
                  </a:lnTo>
                  <a:lnTo>
                    <a:pt x="162548" y="111049"/>
                  </a:lnTo>
                  <a:cubicBezTo>
                    <a:pt x="162548" y="106271"/>
                    <a:pt x="158670" y="102397"/>
                    <a:pt x="153887" y="102397"/>
                  </a:cubicBezTo>
                  <a:cubicBezTo>
                    <a:pt x="149104" y="102397"/>
                    <a:pt x="145226" y="106271"/>
                    <a:pt x="145226" y="111049"/>
                  </a:cubicBezTo>
                  <a:lnTo>
                    <a:pt x="145226" y="132822"/>
                  </a:lnTo>
                  <a:cubicBezTo>
                    <a:pt x="145203" y="135127"/>
                    <a:pt x="146093" y="137348"/>
                    <a:pt x="147701" y="139002"/>
                  </a:cubicBezTo>
                  <a:lnTo>
                    <a:pt x="193384" y="184543"/>
                  </a:lnTo>
                  <a:cubicBezTo>
                    <a:pt x="194995" y="186170"/>
                    <a:pt x="197185" y="187093"/>
                    <a:pt x="199476" y="187111"/>
                  </a:cubicBezTo>
                  <a:lnTo>
                    <a:pt x="224792" y="187111"/>
                  </a:lnTo>
                  <a:lnTo>
                    <a:pt x="272379" y="234649"/>
                  </a:lnTo>
                  <a:lnTo>
                    <a:pt x="272379" y="366805"/>
                  </a:lnTo>
                  <a:lnTo>
                    <a:pt x="251726" y="346364"/>
                  </a:lnTo>
                  <a:lnTo>
                    <a:pt x="261244" y="336856"/>
                  </a:lnTo>
                  <a:cubicBezTo>
                    <a:pt x="264332" y="333138"/>
                    <a:pt x="263818" y="327624"/>
                    <a:pt x="260097" y="324539"/>
                  </a:cubicBezTo>
                  <a:cubicBezTo>
                    <a:pt x="256875" y="321868"/>
                    <a:pt x="252209" y="321850"/>
                    <a:pt x="248966" y="324496"/>
                  </a:cubicBezTo>
                  <a:lnTo>
                    <a:pt x="247444" y="326112"/>
                  </a:lnTo>
                  <a:lnTo>
                    <a:pt x="236118" y="314798"/>
                  </a:lnTo>
                  <a:cubicBezTo>
                    <a:pt x="232671" y="311550"/>
                    <a:pt x="227287" y="311550"/>
                    <a:pt x="223840" y="314798"/>
                  </a:cubicBezTo>
                  <a:cubicBezTo>
                    <a:pt x="220450" y="318169"/>
                    <a:pt x="220437" y="323647"/>
                    <a:pt x="223811" y="327034"/>
                  </a:cubicBezTo>
                  <a:cubicBezTo>
                    <a:pt x="223821" y="327044"/>
                    <a:pt x="223831" y="327054"/>
                    <a:pt x="223840" y="327063"/>
                  </a:cubicBezTo>
                  <a:lnTo>
                    <a:pt x="235832" y="338282"/>
                  </a:lnTo>
                  <a:lnTo>
                    <a:pt x="233548" y="340564"/>
                  </a:lnTo>
                  <a:cubicBezTo>
                    <a:pt x="231920" y="342173"/>
                    <a:pt x="230996" y="344361"/>
                    <a:pt x="230978" y="346649"/>
                  </a:cubicBezTo>
                  <a:cubicBezTo>
                    <a:pt x="230991" y="348966"/>
                    <a:pt x="231914" y="351185"/>
                    <a:pt x="233548" y="352829"/>
                  </a:cubicBezTo>
                  <a:lnTo>
                    <a:pt x="247729" y="366995"/>
                  </a:lnTo>
                  <a:lnTo>
                    <a:pt x="195193" y="366995"/>
                  </a:lnTo>
                  <a:lnTo>
                    <a:pt x="183296" y="355111"/>
                  </a:lnTo>
                  <a:lnTo>
                    <a:pt x="183296" y="307572"/>
                  </a:lnTo>
                  <a:lnTo>
                    <a:pt x="212895" y="278004"/>
                  </a:lnTo>
                  <a:lnTo>
                    <a:pt x="232692" y="278004"/>
                  </a:lnTo>
                  <a:cubicBezTo>
                    <a:pt x="235777" y="278001"/>
                    <a:pt x="238634" y="276375"/>
                    <a:pt x="240210" y="273725"/>
                  </a:cubicBezTo>
                  <a:lnTo>
                    <a:pt x="261244" y="252713"/>
                  </a:lnTo>
                  <a:cubicBezTo>
                    <a:pt x="264634" y="249343"/>
                    <a:pt x="264647" y="243864"/>
                    <a:pt x="261273" y="240478"/>
                  </a:cubicBezTo>
                  <a:cubicBezTo>
                    <a:pt x="261263" y="240468"/>
                    <a:pt x="261254" y="240458"/>
                    <a:pt x="261244" y="240448"/>
                  </a:cubicBezTo>
                  <a:cubicBezTo>
                    <a:pt x="257797" y="237201"/>
                    <a:pt x="252413" y="237201"/>
                    <a:pt x="248966" y="240448"/>
                  </a:cubicBezTo>
                  <a:lnTo>
                    <a:pt x="241828" y="247674"/>
                  </a:lnTo>
                  <a:lnTo>
                    <a:pt x="241828" y="237026"/>
                  </a:lnTo>
                  <a:cubicBezTo>
                    <a:pt x="241325" y="232221"/>
                    <a:pt x="237018" y="228734"/>
                    <a:pt x="232208" y="229237"/>
                  </a:cubicBezTo>
                  <a:cubicBezTo>
                    <a:pt x="228094" y="229667"/>
                    <a:pt x="224842" y="232915"/>
                    <a:pt x="224411" y="237026"/>
                  </a:cubicBezTo>
                  <a:lnTo>
                    <a:pt x="224411" y="260510"/>
                  </a:lnTo>
                  <a:lnTo>
                    <a:pt x="209469" y="260510"/>
                  </a:lnTo>
                  <a:cubicBezTo>
                    <a:pt x="207146" y="260502"/>
                    <a:pt x="204917" y="261427"/>
                    <a:pt x="203283" y="263077"/>
                  </a:cubicBezTo>
                  <a:lnTo>
                    <a:pt x="183486" y="282853"/>
                  </a:lnTo>
                  <a:lnTo>
                    <a:pt x="183486" y="219246"/>
                  </a:lnTo>
                  <a:lnTo>
                    <a:pt x="194622" y="207742"/>
                  </a:lnTo>
                  <a:cubicBezTo>
                    <a:pt x="196230" y="206088"/>
                    <a:pt x="197119" y="203867"/>
                    <a:pt x="197096" y="201562"/>
                  </a:cubicBezTo>
                  <a:cubicBezTo>
                    <a:pt x="197149" y="196837"/>
                    <a:pt x="193357" y="192963"/>
                    <a:pt x="188627" y="192910"/>
                  </a:cubicBezTo>
                  <a:cubicBezTo>
                    <a:pt x="188563" y="192909"/>
                    <a:pt x="188499" y="192909"/>
                    <a:pt x="188435" y="192910"/>
                  </a:cubicBezTo>
                  <a:lnTo>
                    <a:pt x="188435" y="192910"/>
                  </a:lnTo>
                  <a:cubicBezTo>
                    <a:pt x="186132" y="192908"/>
                    <a:pt x="183916" y="193793"/>
                    <a:pt x="182249" y="195382"/>
                  </a:cubicBezTo>
                  <a:lnTo>
                    <a:pt x="168258" y="209453"/>
                  </a:lnTo>
                  <a:cubicBezTo>
                    <a:pt x="166624" y="211098"/>
                    <a:pt x="165702" y="213317"/>
                    <a:pt x="165689" y="215633"/>
                  </a:cubicBezTo>
                  <a:lnTo>
                    <a:pt x="165689" y="235980"/>
                  </a:lnTo>
                  <a:lnTo>
                    <a:pt x="156171" y="226472"/>
                  </a:lnTo>
                  <a:cubicBezTo>
                    <a:pt x="152781" y="223085"/>
                    <a:pt x="147284" y="223085"/>
                    <a:pt x="143894" y="226472"/>
                  </a:cubicBezTo>
                  <a:cubicBezTo>
                    <a:pt x="140504" y="229859"/>
                    <a:pt x="140504" y="235350"/>
                    <a:pt x="143894" y="238737"/>
                  </a:cubicBezTo>
                  <a:lnTo>
                    <a:pt x="166069" y="260510"/>
                  </a:lnTo>
                  <a:lnTo>
                    <a:pt x="166069" y="297019"/>
                  </a:lnTo>
                  <a:lnTo>
                    <a:pt x="123526" y="254520"/>
                  </a:lnTo>
                  <a:lnTo>
                    <a:pt x="123526" y="216489"/>
                  </a:lnTo>
                  <a:lnTo>
                    <a:pt x="153316" y="186160"/>
                  </a:lnTo>
                  <a:cubicBezTo>
                    <a:pt x="154968" y="184527"/>
                    <a:pt x="155894" y="182301"/>
                    <a:pt x="155886" y="179980"/>
                  </a:cubicBezTo>
                  <a:lnTo>
                    <a:pt x="155886" y="158207"/>
                  </a:lnTo>
                  <a:cubicBezTo>
                    <a:pt x="155382" y="153403"/>
                    <a:pt x="151075" y="149915"/>
                    <a:pt x="146265" y="150418"/>
                  </a:cubicBezTo>
                  <a:cubicBezTo>
                    <a:pt x="142151" y="150849"/>
                    <a:pt x="138899" y="154097"/>
                    <a:pt x="138469" y="158207"/>
                  </a:cubicBezTo>
                  <a:lnTo>
                    <a:pt x="138469" y="177223"/>
                  </a:lnTo>
                  <a:lnTo>
                    <a:pt x="133329" y="182357"/>
                  </a:lnTo>
                  <a:lnTo>
                    <a:pt x="133329" y="131301"/>
                  </a:lnTo>
                  <a:cubicBezTo>
                    <a:pt x="133312" y="129013"/>
                    <a:pt x="132388" y="126825"/>
                    <a:pt x="130760" y="125216"/>
                  </a:cubicBezTo>
                  <a:lnTo>
                    <a:pt x="117054" y="111430"/>
                  </a:lnTo>
                  <a:cubicBezTo>
                    <a:pt x="113647" y="108083"/>
                    <a:pt x="108184" y="108083"/>
                    <a:pt x="104777" y="111430"/>
                  </a:cubicBezTo>
                  <a:cubicBezTo>
                    <a:pt x="101387" y="114800"/>
                    <a:pt x="101374" y="120279"/>
                    <a:pt x="104748" y="123665"/>
                  </a:cubicBezTo>
                  <a:cubicBezTo>
                    <a:pt x="104758" y="123675"/>
                    <a:pt x="104767" y="123685"/>
                    <a:pt x="104777" y="123695"/>
                  </a:cubicBezTo>
                  <a:lnTo>
                    <a:pt x="115912" y="134914"/>
                  </a:lnTo>
                  <a:lnTo>
                    <a:pt x="115912" y="176652"/>
                  </a:lnTo>
                  <a:lnTo>
                    <a:pt x="78889" y="139572"/>
                  </a:lnTo>
                  <a:cubicBezTo>
                    <a:pt x="77240" y="137957"/>
                    <a:pt x="75013" y="137067"/>
                    <a:pt x="72703" y="137100"/>
                  </a:cubicBezTo>
                  <a:lnTo>
                    <a:pt x="72703" y="137100"/>
                  </a:lnTo>
                  <a:cubicBezTo>
                    <a:pt x="70424" y="137082"/>
                    <a:pt x="68232" y="137972"/>
                    <a:pt x="66612" y="139572"/>
                  </a:cubicBezTo>
                  <a:cubicBezTo>
                    <a:pt x="65034" y="141253"/>
                    <a:pt x="64121" y="143449"/>
                    <a:pt x="64042" y="145752"/>
                  </a:cubicBezTo>
                  <a:cubicBezTo>
                    <a:pt x="64060" y="148040"/>
                    <a:pt x="64984" y="150228"/>
                    <a:pt x="66612" y="151837"/>
                  </a:cubicBezTo>
                  <a:lnTo>
                    <a:pt x="114865" y="200041"/>
                  </a:lnTo>
                  <a:lnTo>
                    <a:pt x="108489" y="206411"/>
                  </a:lnTo>
                  <a:cubicBezTo>
                    <a:pt x="106769" y="208154"/>
                    <a:pt x="105840" y="210525"/>
                    <a:pt x="105919" y="212971"/>
                  </a:cubicBezTo>
                  <a:lnTo>
                    <a:pt x="105919" y="254520"/>
                  </a:lnTo>
                  <a:lnTo>
                    <a:pt x="98971" y="261555"/>
                  </a:lnTo>
                  <a:lnTo>
                    <a:pt x="93832" y="256421"/>
                  </a:lnTo>
                  <a:lnTo>
                    <a:pt x="93832" y="211260"/>
                  </a:lnTo>
                  <a:cubicBezTo>
                    <a:pt x="93819" y="208943"/>
                    <a:pt x="92896" y="206724"/>
                    <a:pt x="91262" y="205080"/>
                  </a:cubicBezTo>
                  <a:lnTo>
                    <a:pt x="68325" y="182167"/>
                  </a:lnTo>
                  <a:cubicBezTo>
                    <a:pt x="64918" y="178820"/>
                    <a:pt x="59455" y="178820"/>
                    <a:pt x="56048" y="182167"/>
                  </a:cubicBezTo>
                  <a:cubicBezTo>
                    <a:pt x="54382" y="183751"/>
                    <a:pt x="53452" y="185955"/>
                    <a:pt x="53478" y="188251"/>
                  </a:cubicBezTo>
                  <a:cubicBezTo>
                    <a:pt x="53448" y="190577"/>
                    <a:pt x="54377" y="192812"/>
                    <a:pt x="56048" y="194431"/>
                  </a:cubicBezTo>
                  <a:lnTo>
                    <a:pt x="76415" y="214683"/>
                  </a:lnTo>
                  <a:lnTo>
                    <a:pt x="76415" y="238832"/>
                  </a:lnTo>
                  <a:lnTo>
                    <a:pt x="61853" y="224190"/>
                  </a:lnTo>
                  <a:cubicBezTo>
                    <a:pt x="60171" y="222614"/>
                    <a:pt x="57972" y="221702"/>
                    <a:pt x="55667" y="221623"/>
                  </a:cubicBezTo>
                  <a:lnTo>
                    <a:pt x="55667" y="221623"/>
                  </a:lnTo>
                  <a:cubicBezTo>
                    <a:pt x="53361" y="221702"/>
                    <a:pt x="51163" y="222614"/>
                    <a:pt x="49480" y="224190"/>
                  </a:cubicBezTo>
                  <a:cubicBezTo>
                    <a:pt x="46181" y="227614"/>
                    <a:pt x="46181" y="233031"/>
                    <a:pt x="49480" y="236455"/>
                  </a:cubicBezTo>
                  <a:lnTo>
                    <a:pt x="92785" y="279715"/>
                  </a:lnTo>
                  <a:cubicBezTo>
                    <a:pt x="96232" y="282963"/>
                    <a:pt x="101616" y="282963"/>
                    <a:pt x="105062" y="279715"/>
                  </a:cubicBezTo>
                  <a:lnTo>
                    <a:pt x="114580" y="270207"/>
                  </a:lnTo>
                  <a:lnTo>
                    <a:pt x="166069" y="321549"/>
                  </a:lnTo>
                  <a:lnTo>
                    <a:pt x="166069" y="354825"/>
                  </a:lnTo>
                  <a:lnTo>
                    <a:pt x="150461" y="370418"/>
                  </a:lnTo>
                  <a:lnTo>
                    <a:pt x="139135" y="359104"/>
                  </a:lnTo>
                  <a:lnTo>
                    <a:pt x="154268" y="343987"/>
                  </a:lnTo>
                  <a:cubicBezTo>
                    <a:pt x="157658" y="340616"/>
                    <a:pt x="157671" y="335138"/>
                    <a:pt x="154297" y="331751"/>
                  </a:cubicBezTo>
                  <a:cubicBezTo>
                    <a:pt x="154287" y="331741"/>
                    <a:pt x="154277" y="331732"/>
                    <a:pt x="154268" y="331722"/>
                  </a:cubicBezTo>
                  <a:cubicBezTo>
                    <a:pt x="150861" y="328376"/>
                    <a:pt x="145397" y="328376"/>
                    <a:pt x="141990" y="331722"/>
                  </a:cubicBezTo>
                  <a:lnTo>
                    <a:pt x="126857" y="346839"/>
                  </a:lnTo>
                  <a:lnTo>
                    <a:pt x="117340" y="337331"/>
                  </a:lnTo>
                  <a:lnTo>
                    <a:pt x="128000" y="325922"/>
                  </a:lnTo>
                  <a:cubicBezTo>
                    <a:pt x="129633" y="324278"/>
                    <a:pt x="130556" y="322059"/>
                    <a:pt x="130569" y="319742"/>
                  </a:cubicBezTo>
                  <a:lnTo>
                    <a:pt x="130569" y="301868"/>
                  </a:lnTo>
                  <a:cubicBezTo>
                    <a:pt x="130066" y="297063"/>
                    <a:pt x="125759" y="293576"/>
                    <a:pt x="120949" y="294079"/>
                  </a:cubicBezTo>
                  <a:cubicBezTo>
                    <a:pt x="116835" y="294509"/>
                    <a:pt x="113583" y="297758"/>
                    <a:pt x="113152" y="301868"/>
                  </a:cubicBezTo>
                  <a:lnTo>
                    <a:pt x="113152" y="316224"/>
                  </a:lnTo>
                  <a:lnTo>
                    <a:pt x="101065" y="328775"/>
                  </a:lnTo>
                  <a:lnTo>
                    <a:pt x="86884" y="328775"/>
                  </a:lnTo>
                  <a:lnTo>
                    <a:pt x="49671" y="291600"/>
                  </a:lnTo>
                  <a:cubicBezTo>
                    <a:pt x="46224" y="288352"/>
                    <a:pt x="40840" y="288352"/>
                    <a:pt x="37393" y="291600"/>
                  </a:cubicBezTo>
                  <a:cubicBezTo>
                    <a:pt x="34003" y="294970"/>
                    <a:pt x="33990" y="300448"/>
                    <a:pt x="37364" y="303835"/>
                  </a:cubicBezTo>
                  <a:cubicBezTo>
                    <a:pt x="37374" y="303845"/>
                    <a:pt x="37384" y="303855"/>
                    <a:pt x="37393" y="303864"/>
                  </a:cubicBezTo>
                  <a:lnTo>
                    <a:pt x="77176" y="343606"/>
                  </a:lnTo>
                  <a:cubicBezTo>
                    <a:pt x="78810" y="345256"/>
                    <a:pt x="81039" y="346181"/>
                    <a:pt x="83363" y="346173"/>
                  </a:cubicBezTo>
                  <a:lnTo>
                    <a:pt x="101065" y="346174"/>
                  </a:lnTo>
                  <a:lnTo>
                    <a:pt x="137993" y="383063"/>
                  </a:lnTo>
                  <a:lnTo>
                    <a:pt x="122860" y="398180"/>
                  </a:lnTo>
                  <a:lnTo>
                    <a:pt x="57761" y="333148"/>
                  </a:lnTo>
                  <a:cubicBezTo>
                    <a:pt x="54301" y="329840"/>
                    <a:pt x="48847" y="329840"/>
                    <a:pt x="45388" y="333148"/>
                  </a:cubicBezTo>
                  <a:lnTo>
                    <a:pt x="35871" y="342656"/>
                  </a:lnTo>
                  <a:lnTo>
                    <a:pt x="14837" y="321644"/>
                  </a:lnTo>
                  <a:cubicBezTo>
                    <a:pt x="13217" y="320043"/>
                    <a:pt x="11024" y="319154"/>
                    <a:pt x="8746" y="319172"/>
                  </a:cubicBezTo>
                  <a:lnTo>
                    <a:pt x="8746" y="319172"/>
                  </a:lnTo>
                  <a:cubicBezTo>
                    <a:pt x="6436" y="319139"/>
                    <a:pt x="4209" y="320029"/>
                    <a:pt x="2559" y="321644"/>
                  </a:cubicBezTo>
                  <a:cubicBezTo>
                    <a:pt x="-853" y="325059"/>
                    <a:pt x="-853" y="330589"/>
                    <a:pt x="2559" y="334004"/>
                  </a:cubicBezTo>
                  <a:lnTo>
                    <a:pt x="23593" y="354921"/>
                  </a:lnTo>
                  <a:lnTo>
                    <a:pt x="18168" y="360340"/>
                  </a:lnTo>
                  <a:cubicBezTo>
                    <a:pt x="14857" y="363796"/>
                    <a:pt x="14857" y="369244"/>
                    <a:pt x="18168" y="372700"/>
                  </a:cubicBezTo>
                  <a:cubicBezTo>
                    <a:pt x="21542" y="376087"/>
                    <a:pt x="27026" y="376100"/>
                    <a:pt x="30416" y="372729"/>
                  </a:cubicBezTo>
                  <a:cubicBezTo>
                    <a:pt x="30426" y="372719"/>
                    <a:pt x="30436" y="372710"/>
                    <a:pt x="30446" y="372700"/>
                  </a:cubicBezTo>
                  <a:lnTo>
                    <a:pt x="51860" y="351213"/>
                  </a:lnTo>
                  <a:lnTo>
                    <a:pt x="116959" y="416245"/>
                  </a:lnTo>
                  <a:cubicBezTo>
                    <a:pt x="120419" y="419553"/>
                    <a:pt x="125872" y="419553"/>
                    <a:pt x="129332" y="416245"/>
                  </a:cubicBezTo>
                  <a:lnTo>
                    <a:pt x="174825" y="370703"/>
                  </a:lnTo>
                  <a:lnTo>
                    <a:pt x="185675" y="381542"/>
                  </a:lnTo>
                  <a:cubicBezTo>
                    <a:pt x="187309" y="383192"/>
                    <a:pt x="189538" y="384117"/>
                    <a:pt x="191862" y="384109"/>
                  </a:cubicBezTo>
                  <a:lnTo>
                    <a:pt x="265432" y="384109"/>
                  </a:lnTo>
                  <a:lnTo>
                    <a:pt x="272189" y="390955"/>
                  </a:lnTo>
                  <a:lnTo>
                    <a:pt x="272189" y="592136"/>
                  </a:lnTo>
                  <a:lnTo>
                    <a:pt x="210897" y="530812"/>
                  </a:lnTo>
                  <a:lnTo>
                    <a:pt x="210897" y="482323"/>
                  </a:lnTo>
                  <a:lnTo>
                    <a:pt x="210897" y="482323"/>
                  </a:lnTo>
                  <a:lnTo>
                    <a:pt x="225553" y="496965"/>
                  </a:lnTo>
                  <a:cubicBezTo>
                    <a:pt x="228961" y="500311"/>
                    <a:pt x="234424" y="500311"/>
                    <a:pt x="237831" y="496965"/>
                  </a:cubicBezTo>
                  <a:lnTo>
                    <a:pt x="254582" y="480231"/>
                  </a:lnTo>
                  <a:cubicBezTo>
                    <a:pt x="257972" y="476861"/>
                    <a:pt x="257985" y="471383"/>
                    <a:pt x="254611" y="467996"/>
                  </a:cubicBezTo>
                  <a:cubicBezTo>
                    <a:pt x="254601" y="467986"/>
                    <a:pt x="254591" y="467976"/>
                    <a:pt x="254582" y="467967"/>
                  </a:cubicBezTo>
                  <a:cubicBezTo>
                    <a:pt x="252971" y="466340"/>
                    <a:pt x="250781" y="465417"/>
                    <a:pt x="248491" y="465400"/>
                  </a:cubicBezTo>
                  <a:lnTo>
                    <a:pt x="248491" y="465400"/>
                  </a:lnTo>
                  <a:cubicBezTo>
                    <a:pt x="246167" y="465392"/>
                    <a:pt x="243938" y="466317"/>
                    <a:pt x="242304" y="467967"/>
                  </a:cubicBezTo>
                  <a:lnTo>
                    <a:pt x="231740" y="478615"/>
                  </a:lnTo>
                  <a:lnTo>
                    <a:pt x="219557" y="466445"/>
                  </a:lnTo>
                  <a:lnTo>
                    <a:pt x="219557" y="425087"/>
                  </a:lnTo>
                  <a:lnTo>
                    <a:pt x="233834" y="410921"/>
                  </a:lnTo>
                  <a:lnTo>
                    <a:pt x="245064" y="410921"/>
                  </a:lnTo>
                  <a:cubicBezTo>
                    <a:pt x="249874" y="410418"/>
                    <a:pt x="253365" y="406115"/>
                    <a:pt x="252861" y="401310"/>
                  </a:cubicBezTo>
                  <a:cubicBezTo>
                    <a:pt x="252430" y="397200"/>
                    <a:pt x="249179" y="393952"/>
                    <a:pt x="245064" y="393522"/>
                  </a:cubicBezTo>
                  <a:lnTo>
                    <a:pt x="230217" y="393522"/>
                  </a:lnTo>
                  <a:cubicBezTo>
                    <a:pt x="227898" y="393535"/>
                    <a:pt x="225677" y="394456"/>
                    <a:pt x="224031" y="396089"/>
                  </a:cubicBezTo>
                  <a:lnTo>
                    <a:pt x="216512" y="403505"/>
                  </a:lnTo>
                  <a:lnTo>
                    <a:pt x="206328" y="393236"/>
                  </a:lnTo>
                  <a:cubicBezTo>
                    <a:pt x="202772" y="389962"/>
                    <a:pt x="197233" y="390187"/>
                    <a:pt x="193955" y="393740"/>
                  </a:cubicBezTo>
                  <a:cubicBezTo>
                    <a:pt x="190865" y="397089"/>
                    <a:pt x="190865" y="402247"/>
                    <a:pt x="193955" y="405596"/>
                  </a:cubicBezTo>
                  <a:lnTo>
                    <a:pt x="202140" y="413678"/>
                  </a:lnTo>
                  <a:lnTo>
                    <a:pt x="202140" y="420809"/>
                  </a:lnTo>
                  <a:lnTo>
                    <a:pt x="201474" y="422140"/>
                  </a:lnTo>
                  <a:lnTo>
                    <a:pt x="202140" y="422805"/>
                  </a:lnTo>
                  <a:lnTo>
                    <a:pt x="202140" y="466445"/>
                  </a:lnTo>
                  <a:lnTo>
                    <a:pt x="195954" y="472625"/>
                  </a:lnTo>
                  <a:cubicBezTo>
                    <a:pt x="194326" y="474234"/>
                    <a:pt x="193402" y="476422"/>
                    <a:pt x="193384" y="478710"/>
                  </a:cubicBezTo>
                  <a:lnTo>
                    <a:pt x="193384" y="513508"/>
                  </a:lnTo>
                  <a:lnTo>
                    <a:pt x="162548" y="482608"/>
                  </a:lnTo>
                  <a:lnTo>
                    <a:pt x="171494" y="473671"/>
                  </a:lnTo>
                  <a:cubicBezTo>
                    <a:pt x="173111" y="472023"/>
                    <a:pt x="174002" y="469798"/>
                    <a:pt x="173969" y="467491"/>
                  </a:cubicBezTo>
                  <a:lnTo>
                    <a:pt x="173969" y="437922"/>
                  </a:lnTo>
                  <a:cubicBezTo>
                    <a:pt x="173971" y="435621"/>
                    <a:pt x="173085" y="433407"/>
                    <a:pt x="171494" y="431742"/>
                  </a:cubicBezTo>
                  <a:lnTo>
                    <a:pt x="156552" y="417291"/>
                  </a:lnTo>
                  <a:cubicBezTo>
                    <a:pt x="154885" y="415702"/>
                    <a:pt x="152669" y="414816"/>
                    <a:pt x="150366" y="414819"/>
                  </a:cubicBezTo>
                  <a:lnTo>
                    <a:pt x="150366" y="414819"/>
                  </a:lnTo>
                  <a:cubicBezTo>
                    <a:pt x="145635" y="414766"/>
                    <a:pt x="141758" y="418554"/>
                    <a:pt x="141705" y="423280"/>
                  </a:cubicBezTo>
                  <a:cubicBezTo>
                    <a:pt x="141704" y="423343"/>
                    <a:pt x="141704" y="423407"/>
                    <a:pt x="141705" y="423471"/>
                  </a:cubicBezTo>
                  <a:cubicBezTo>
                    <a:pt x="141682" y="425776"/>
                    <a:pt x="142571" y="427997"/>
                    <a:pt x="144179" y="429651"/>
                  </a:cubicBezTo>
                  <a:lnTo>
                    <a:pt x="156171" y="441535"/>
                  </a:lnTo>
                  <a:lnTo>
                    <a:pt x="156171" y="463973"/>
                  </a:lnTo>
                  <a:lnTo>
                    <a:pt x="146178" y="473481"/>
                  </a:lnTo>
                  <a:lnTo>
                    <a:pt x="87360" y="473481"/>
                  </a:lnTo>
                  <a:lnTo>
                    <a:pt x="87360" y="423851"/>
                  </a:lnTo>
                  <a:cubicBezTo>
                    <a:pt x="87343" y="421563"/>
                    <a:pt x="86418" y="419375"/>
                    <a:pt x="84790" y="417766"/>
                  </a:cubicBezTo>
                  <a:lnTo>
                    <a:pt x="54144" y="387152"/>
                  </a:lnTo>
                  <a:cubicBezTo>
                    <a:pt x="50754" y="383765"/>
                    <a:pt x="45257" y="383765"/>
                    <a:pt x="41867" y="387152"/>
                  </a:cubicBezTo>
                  <a:cubicBezTo>
                    <a:pt x="38476" y="390538"/>
                    <a:pt x="38476" y="396030"/>
                    <a:pt x="41867" y="399416"/>
                  </a:cubicBezTo>
                  <a:lnTo>
                    <a:pt x="70419" y="427464"/>
                  </a:lnTo>
                  <a:lnTo>
                    <a:pt x="70419" y="467967"/>
                  </a:lnTo>
                  <a:lnTo>
                    <a:pt x="47292" y="444958"/>
                  </a:lnTo>
                  <a:cubicBezTo>
                    <a:pt x="43917" y="441571"/>
                    <a:pt x="38434" y="441558"/>
                    <a:pt x="35043" y="444929"/>
                  </a:cubicBezTo>
                  <a:cubicBezTo>
                    <a:pt x="35034" y="444939"/>
                    <a:pt x="35024" y="444948"/>
                    <a:pt x="35014" y="444958"/>
                  </a:cubicBezTo>
                  <a:cubicBezTo>
                    <a:pt x="31664" y="448362"/>
                    <a:pt x="31664" y="453819"/>
                    <a:pt x="35014" y="457223"/>
                  </a:cubicBezTo>
                  <a:lnTo>
                    <a:pt x="66612" y="488788"/>
                  </a:lnTo>
                  <a:cubicBezTo>
                    <a:pt x="68267" y="490395"/>
                    <a:pt x="70491" y="491283"/>
                    <a:pt x="72798" y="491260"/>
                  </a:cubicBezTo>
                  <a:lnTo>
                    <a:pt x="146654" y="491260"/>
                  </a:lnTo>
                  <a:lnTo>
                    <a:pt x="157504" y="502194"/>
                  </a:lnTo>
                  <a:lnTo>
                    <a:pt x="122860" y="536802"/>
                  </a:lnTo>
                  <a:lnTo>
                    <a:pt x="108965" y="536802"/>
                  </a:lnTo>
                  <a:cubicBezTo>
                    <a:pt x="104155" y="536299"/>
                    <a:pt x="99848" y="539786"/>
                    <a:pt x="99344" y="544591"/>
                  </a:cubicBezTo>
                  <a:cubicBezTo>
                    <a:pt x="98841" y="549395"/>
                    <a:pt x="102332" y="553698"/>
                    <a:pt x="107141" y="554201"/>
                  </a:cubicBezTo>
                  <a:cubicBezTo>
                    <a:pt x="107747" y="554264"/>
                    <a:pt x="108358" y="554264"/>
                    <a:pt x="108965" y="554201"/>
                  </a:cubicBezTo>
                  <a:lnTo>
                    <a:pt x="126286" y="554201"/>
                  </a:lnTo>
                  <a:cubicBezTo>
                    <a:pt x="128606" y="554188"/>
                    <a:pt x="130827" y="553266"/>
                    <a:pt x="132473" y="551634"/>
                  </a:cubicBezTo>
                  <a:lnTo>
                    <a:pt x="169686" y="514459"/>
                  </a:lnTo>
                  <a:lnTo>
                    <a:pt x="271903" y="616666"/>
                  </a:lnTo>
                  <a:lnTo>
                    <a:pt x="271903" y="634731"/>
                  </a:lnTo>
                  <a:lnTo>
                    <a:pt x="266574" y="765081"/>
                  </a:lnTo>
                  <a:cubicBezTo>
                    <a:pt x="266548" y="766429"/>
                    <a:pt x="266841" y="767765"/>
                    <a:pt x="267430" y="768979"/>
                  </a:cubicBezTo>
                  <a:lnTo>
                    <a:pt x="268192" y="770500"/>
                  </a:lnTo>
                  <a:lnTo>
                    <a:pt x="270000" y="770500"/>
                  </a:lnTo>
                  <a:cubicBezTo>
                    <a:pt x="271901" y="770646"/>
                    <a:pt x="273810" y="770646"/>
                    <a:pt x="275711" y="770500"/>
                  </a:cubicBezTo>
                  <a:lnTo>
                    <a:pt x="283896" y="770500"/>
                  </a:lnTo>
                  <a:lnTo>
                    <a:pt x="295412" y="770500"/>
                  </a:lnTo>
                  <a:lnTo>
                    <a:pt x="300741" y="770500"/>
                  </a:lnTo>
                  <a:lnTo>
                    <a:pt x="302835" y="770500"/>
                  </a:lnTo>
                  <a:lnTo>
                    <a:pt x="303501" y="768503"/>
                  </a:lnTo>
                  <a:cubicBezTo>
                    <a:pt x="303908" y="767411"/>
                    <a:pt x="304071" y="766243"/>
                    <a:pt x="303977" y="765081"/>
                  </a:cubicBezTo>
                  <a:lnTo>
                    <a:pt x="298838" y="612958"/>
                  </a:lnTo>
                  <a:lnTo>
                    <a:pt x="298838" y="489359"/>
                  </a:lnTo>
                  <a:lnTo>
                    <a:pt x="338335" y="449807"/>
                  </a:lnTo>
                  <a:lnTo>
                    <a:pt x="366888" y="478330"/>
                  </a:lnTo>
                  <a:lnTo>
                    <a:pt x="340144" y="505046"/>
                  </a:lnTo>
                  <a:cubicBezTo>
                    <a:pt x="336753" y="508417"/>
                    <a:pt x="336740" y="513895"/>
                    <a:pt x="340114" y="517282"/>
                  </a:cubicBezTo>
                  <a:cubicBezTo>
                    <a:pt x="340124" y="517292"/>
                    <a:pt x="340134" y="517302"/>
                    <a:pt x="340144" y="517311"/>
                  </a:cubicBezTo>
                  <a:lnTo>
                    <a:pt x="351279" y="528435"/>
                  </a:lnTo>
                  <a:lnTo>
                    <a:pt x="339287" y="540320"/>
                  </a:lnTo>
                  <a:cubicBezTo>
                    <a:pt x="337653" y="541964"/>
                    <a:pt x="336730" y="544183"/>
                    <a:pt x="336717" y="546500"/>
                  </a:cubicBezTo>
                  <a:cubicBezTo>
                    <a:pt x="336826" y="551329"/>
                    <a:pt x="340833" y="555157"/>
                    <a:pt x="345668" y="555048"/>
                  </a:cubicBezTo>
                  <a:cubicBezTo>
                    <a:pt x="347874" y="554998"/>
                    <a:pt x="349980" y="554119"/>
                    <a:pt x="351565" y="552585"/>
                  </a:cubicBezTo>
                  <a:lnTo>
                    <a:pt x="369648" y="534520"/>
                  </a:lnTo>
                  <a:cubicBezTo>
                    <a:pt x="373038" y="531149"/>
                    <a:pt x="373051" y="525671"/>
                    <a:pt x="369677" y="522284"/>
                  </a:cubicBezTo>
                  <a:cubicBezTo>
                    <a:pt x="369667" y="522275"/>
                    <a:pt x="369658" y="522265"/>
                    <a:pt x="369648" y="522255"/>
                  </a:cubicBezTo>
                  <a:lnTo>
                    <a:pt x="358608" y="511226"/>
                  </a:lnTo>
                  <a:lnTo>
                    <a:pt x="379260" y="490595"/>
                  </a:lnTo>
                  <a:lnTo>
                    <a:pt x="406290" y="517692"/>
                  </a:lnTo>
                  <a:lnTo>
                    <a:pt x="406290" y="537943"/>
                  </a:lnTo>
                  <a:cubicBezTo>
                    <a:pt x="406303" y="540260"/>
                    <a:pt x="407226" y="542479"/>
                    <a:pt x="408860" y="544123"/>
                  </a:cubicBezTo>
                  <a:lnTo>
                    <a:pt x="430559" y="565800"/>
                  </a:lnTo>
                  <a:cubicBezTo>
                    <a:pt x="434006" y="569048"/>
                    <a:pt x="439390" y="569048"/>
                    <a:pt x="442837" y="565800"/>
                  </a:cubicBezTo>
                  <a:cubicBezTo>
                    <a:pt x="446227" y="562430"/>
                    <a:pt x="446240" y="556951"/>
                    <a:pt x="442866" y="553565"/>
                  </a:cubicBezTo>
                  <a:cubicBezTo>
                    <a:pt x="442856" y="553555"/>
                    <a:pt x="442847" y="553545"/>
                    <a:pt x="442837" y="553535"/>
                  </a:cubicBezTo>
                  <a:lnTo>
                    <a:pt x="423802" y="534520"/>
                  </a:lnTo>
                  <a:lnTo>
                    <a:pt x="423802" y="527104"/>
                  </a:lnTo>
                  <a:lnTo>
                    <a:pt x="436841" y="527104"/>
                  </a:lnTo>
                  <a:cubicBezTo>
                    <a:pt x="439120" y="527122"/>
                    <a:pt x="441312" y="526233"/>
                    <a:pt x="442932" y="524632"/>
                  </a:cubicBezTo>
                  <a:lnTo>
                    <a:pt x="498800" y="468822"/>
                  </a:lnTo>
                  <a:cubicBezTo>
                    <a:pt x="502190" y="465452"/>
                    <a:pt x="502203" y="459973"/>
                    <a:pt x="498829" y="456587"/>
                  </a:cubicBezTo>
                  <a:cubicBezTo>
                    <a:pt x="498819" y="456577"/>
                    <a:pt x="498810" y="456567"/>
                    <a:pt x="498800" y="456557"/>
                  </a:cubicBezTo>
                  <a:cubicBezTo>
                    <a:pt x="497214" y="454894"/>
                    <a:pt x="495008" y="453964"/>
                    <a:pt x="492709" y="453990"/>
                  </a:cubicBezTo>
                  <a:lnTo>
                    <a:pt x="492709" y="453990"/>
                  </a:lnTo>
                  <a:cubicBezTo>
                    <a:pt x="490410" y="453964"/>
                    <a:pt x="488203" y="454894"/>
                    <a:pt x="486617" y="456557"/>
                  </a:cubicBezTo>
                  <a:lnTo>
                    <a:pt x="457494" y="485651"/>
                  </a:lnTo>
                  <a:lnTo>
                    <a:pt x="451403" y="479566"/>
                  </a:lnTo>
                  <a:lnTo>
                    <a:pt x="451974" y="479566"/>
                  </a:lnTo>
                  <a:lnTo>
                    <a:pt x="465013" y="466445"/>
                  </a:lnTo>
                  <a:cubicBezTo>
                    <a:pt x="466641" y="464836"/>
                    <a:pt x="467565" y="462648"/>
                    <a:pt x="467583" y="460360"/>
                  </a:cubicBezTo>
                  <a:lnTo>
                    <a:pt x="467582" y="449427"/>
                  </a:lnTo>
                  <a:cubicBezTo>
                    <a:pt x="468086" y="444622"/>
                    <a:pt x="464595" y="440319"/>
                    <a:pt x="459786" y="439816"/>
                  </a:cubicBezTo>
                  <a:cubicBezTo>
                    <a:pt x="454976" y="439313"/>
                    <a:pt x="450669" y="442801"/>
                    <a:pt x="450165" y="447605"/>
                  </a:cubicBezTo>
                  <a:cubicBezTo>
                    <a:pt x="450102" y="448211"/>
                    <a:pt x="450102" y="448821"/>
                    <a:pt x="450165" y="449427"/>
                  </a:cubicBezTo>
                  <a:lnTo>
                    <a:pt x="450166" y="456748"/>
                  </a:lnTo>
                  <a:lnTo>
                    <a:pt x="445597" y="461311"/>
                  </a:lnTo>
                  <a:lnTo>
                    <a:pt x="445597" y="427274"/>
                  </a:lnTo>
                  <a:lnTo>
                    <a:pt x="451593" y="421284"/>
                  </a:lnTo>
                  <a:cubicBezTo>
                    <a:pt x="454893" y="417860"/>
                    <a:pt x="454893" y="412443"/>
                    <a:pt x="451593" y="409019"/>
                  </a:cubicBezTo>
                  <a:cubicBezTo>
                    <a:pt x="448031" y="405976"/>
                    <a:pt x="442782" y="405976"/>
                    <a:pt x="439220" y="409019"/>
                  </a:cubicBezTo>
                  <a:lnTo>
                    <a:pt x="430750" y="417576"/>
                  </a:lnTo>
                  <a:cubicBezTo>
                    <a:pt x="429122" y="419185"/>
                    <a:pt x="428198" y="421373"/>
                    <a:pt x="428180" y="423661"/>
                  </a:cubicBezTo>
                  <a:lnTo>
                    <a:pt x="428180" y="456843"/>
                  </a:lnTo>
                  <a:lnTo>
                    <a:pt x="422279" y="450948"/>
                  </a:lnTo>
                  <a:lnTo>
                    <a:pt x="422279" y="437447"/>
                  </a:lnTo>
                  <a:cubicBezTo>
                    <a:pt x="422279" y="432669"/>
                    <a:pt x="418402" y="428795"/>
                    <a:pt x="413618" y="428795"/>
                  </a:cubicBezTo>
                  <a:cubicBezTo>
                    <a:pt x="408835" y="428795"/>
                    <a:pt x="404957" y="432669"/>
                    <a:pt x="404957" y="437447"/>
                  </a:cubicBezTo>
                  <a:lnTo>
                    <a:pt x="404958" y="454561"/>
                  </a:lnTo>
                  <a:cubicBezTo>
                    <a:pt x="404939" y="456837"/>
                    <a:pt x="405830" y="459027"/>
                    <a:pt x="407432" y="460646"/>
                  </a:cubicBezTo>
                  <a:lnTo>
                    <a:pt x="445502" y="498676"/>
                  </a:lnTo>
                  <a:lnTo>
                    <a:pt x="433605" y="510561"/>
                  </a:lnTo>
                  <a:lnTo>
                    <a:pt x="423041" y="510561"/>
                  </a:lnTo>
                  <a:cubicBezTo>
                    <a:pt x="422675" y="509852"/>
                    <a:pt x="422192" y="509209"/>
                    <a:pt x="421613" y="508659"/>
                  </a:cubicBezTo>
                  <a:lnTo>
                    <a:pt x="351279" y="438398"/>
                  </a:lnTo>
                  <a:lnTo>
                    <a:pt x="373360" y="416340"/>
                  </a:lnTo>
                  <a:lnTo>
                    <a:pt x="415522" y="416340"/>
                  </a:lnTo>
                  <a:cubicBezTo>
                    <a:pt x="417821" y="416366"/>
                    <a:pt x="420028" y="415436"/>
                    <a:pt x="421613" y="413773"/>
                  </a:cubicBezTo>
                  <a:lnTo>
                    <a:pt x="443694" y="391715"/>
                  </a:lnTo>
                  <a:lnTo>
                    <a:pt x="490615" y="438683"/>
                  </a:lnTo>
                  <a:cubicBezTo>
                    <a:pt x="492249" y="440333"/>
                    <a:pt x="494478" y="441258"/>
                    <a:pt x="496801" y="441250"/>
                  </a:cubicBezTo>
                  <a:lnTo>
                    <a:pt x="544864" y="441250"/>
                  </a:lnTo>
                  <a:cubicBezTo>
                    <a:pt x="547188" y="441258"/>
                    <a:pt x="549417" y="440333"/>
                    <a:pt x="551051" y="438683"/>
                  </a:cubicBezTo>
                  <a:lnTo>
                    <a:pt x="560568" y="429175"/>
                  </a:lnTo>
                  <a:cubicBezTo>
                    <a:pt x="563932" y="425705"/>
                    <a:pt x="563844" y="420168"/>
                    <a:pt x="560370" y="416807"/>
                  </a:cubicBezTo>
                  <a:cubicBezTo>
                    <a:pt x="558763" y="415251"/>
                    <a:pt x="556620" y="414370"/>
                    <a:pt x="554382" y="414343"/>
                  </a:cubicBezTo>
                  <a:lnTo>
                    <a:pt x="554382" y="414343"/>
                  </a:lnTo>
                  <a:cubicBezTo>
                    <a:pt x="552091" y="414361"/>
                    <a:pt x="549901" y="415284"/>
                    <a:pt x="548291" y="416910"/>
                  </a:cubicBezTo>
                  <a:lnTo>
                    <a:pt x="541438" y="423756"/>
                  </a:lnTo>
                  <a:lnTo>
                    <a:pt x="531921" y="423756"/>
                  </a:lnTo>
                  <a:lnTo>
                    <a:pt x="561900" y="393712"/>
                  </a:lnTo>
                  <a:cubicBezTo>
                    <a:pt x="563529" y="392103"/>
                    <a:pt x="564453" y="389915"/>
                    <a:pt x="564470" y="387627"/>
                  </a:cubicBezTo>
                  <a:lnTo>
                    <a:pt x="564470" y="356062"/>
                  </a:lnTo>
                  <a:cubicBezTo>
                    <a:pt x="564974" y="351257"/>
                    <a:pt x="561483" y="346954"/>
                    <a:pt x="556673" y="346451"/>
                  </a:cubicBezTo>
                  <a:cubicBezTo>
                    <a:pt x="551864" y="345948"/>
                    <a:pt x="547557" y="349436"/>
                    <a:pt x="547053" y="354240"/>
                  </a:cubicBezTo>
                  <a:cubicBezTo>
                    <a:pt x="546990" y="354846"/>
                    <a:pt x="546990" y="355456"/>
                    <a:pt x="547053" y="356062"/>
                  </a:cubicBezTo>
                  <a:lnTo>
                    <a:pt x="547053" y="383634"/>
                  </a:lnTo>
                  <a:lnTo>
                    <a:pt x="521832" y="408829"/>
                  </a:lnTo>
                  <a:lnTo>
                    <a:pt x="521832" y="384109"/>
                  </a:lnTo>
                  <a:lnTo>
                    <a:pt x="532587" y="373365"/>
                  </a:lnTo>
                  <a:cubicBezTo>
                    <a:pt x="534252" y="371782"/>
                    <a:pt x="535183" y="369577"/>
                    <a:pt x="535156" y="367281"/>
                  </a:cubicBezTo>
                  <a:lnTo>
                    <a:pt x="535156" y="306146"/>
                  </a:lnTo>
                  <a:cubicBezTo>
                    <a:pt x="534653" y="301342"/>
                    <a:pt x="530346" y="297855"/>
                    <a:pt x="525536" y="298358"/>
                  </a:cubicBezTo>
                  <a:cubicBezTo>
                    <a:pt x="521422" y="298788"/>
                    <a:pt x="518170" y="302036"/>
                    <a:pt x="517739" y="306146"/>
                  </a:cubicBezTo>
                  <a:lnTo>
                    <a:pt x="517739" y="363192"/>
                  </a:lnTo>
                  <a:lnTo>
                    <a:pt x="506985" y="373936"/>
                  </a:lnTo>
                  <a:cubicBezTo>
                    <a:pt x="505368" y="375584"/>
                    <a:pt x="504477" y="377809"/>
                    <a:pt x="504510" y="380116"/>
                  </a:cubicBezTo>
                  <a:lnTo>
                    <a:pt x="504510" y="423851"/>
                  </a:lnTo>
                  <a:lnTo>
                    <a:pt x="500037" y="423851"/>
                  </a:lnTo>
                  <a:lnTo>
                    <a:pt x="478813" y="402649"/>
                  </a:lnTo>
                  <a:lnTo>
                    <a:pt x="493755" y="387722"/>
                  </a:lnTo>
                  <a:cubicBezTo>
                    <a:pt x="495389" y="386078"/>
                    <a:pt x="496312" y="383859"/>
                    <a:pt x="496325" y="381542"/>
                  </a:cubicBezTo>
                  <a:lnTo>
                    <a:pt x="496325" y="334004"/>
                  </a:lnTo>
                  <a:lnTo>
                    <a:pt x="507556" y="322690"/>
                  </a:lnTo>
                  <a:cubicBezTo>
                    <a:pt x="509221" y="321106"/>
                    <a:pt x="510152" y="318902"/>
                    <a:pt x="510126" y="316605"/>
                  </a:cubicBezTo>
                  <a:cubicBezTo>
                    <a:pt x="510159" y="314298"/>
                    <a:pt x="509268" y="312073"/>
                    <a:pt x="507651" y="310425"/>
                  </a:cubicBezTo>
                  <a:cubicBezTo>
                    <a:pt x="505969" y="308848"/>
                    <a:pt x="503770" y="307936"/>
                    <a:pt x="501465" y="307858"/>
                  </a:cubicBezTo>
                  <a:lnTo>
                    <a:pt x="501465" y="307858"/>
                  </a:lnTo>
                  <a:cubicBezTo>
                    <a:pt x="499146" y="307871"/>
                    <a:pt x="496924" y="308793"/>
                    <a:pt x="495278" y="310425"/>
                  </a:cubicBezTo>
                  <a:lnTo>
                    <a:pt x="481478" y="324211"/>
                  </a:lnTo>
                  <a:cubicBezTo>
                    <a:pt x="479844" y="325855"/>
                    <a:pt x="478921" y="328074"/>
                    <a:pt x="478908" y="330391"/>
                  </a:cubicBezTo>
                  <a:lnTo>
                    <a:pt x="478908" y="345508"/>
                  </a:lnTo>
                  <a:lnTo>
                    <a:pt x="475292" y="341895"/>
                  </a:lnTo>
                  <a:cubicBezTo>
                    <a:pt x="471901" y="338508"/>
                    <a:pt x="466404" y="338508"/>
                    <a:pt x="463014" y="341895"/>
                  </a:cubicBezTo>
                  <a:cubicBezTo>
                    <a:pt x="459624" y="345282"/>
                    <a:pt x="459624" y="350773"/>
                    <a:pt x="463014" y="354160"/>
                  </a:cubicBezTo>
                  <a:lnTo>
                    <a:pt x="478908" y="370038"/>
                  </a:lnTo>
                  <a:lnTo>
                    <a:pt x="478908" y="377549"/>
                  </a:lnTo>
                  <a:lnTo>
                    <a:pt x="466536" y="390004"/>
                  </a:lnTo>
                  <a:lnTo>
                    <a:pt x="455590" y="379070"/>
                  </a:lnTo>
                  <a:cubicBezTo>
                    <a:pt x="456717" y="377518"/>
                    <a:pt x="457347" y="375662"/>
                    <a:pt x="457399" y="373746"/>
                  </a:cubicBezTo>
                  <a:lnTo>
                    <a:pt x="457399" y="311376"/>
                  </a:lnTo>
                  <a:lnTo>
                    <a:pt x="516407" y="252428"/>
                  </a:lnTo>
                  <a:lnTo>
                    <a:pt x="554858" y="290744"/>
                  </a:lnTo>
                  <a:cubicBezTo>
                    <a:pt x="558304" y="293992"/>
                    <a:pt x="563688" y="293992"/>
                    <a:pt x="567135" y="290744"/>
                  </a:cubicBezTo>
                  <a:cubicBezTo>
                    <a:pt x="570525" y="287373"/>
                    <a:pt x="570539" y="281895"/>
                    <a:pt x="567164" y="278508"/>
                  </a:cubicBezTo>
                  <a:cubicBezTo>
                    <a:pt x="567155" y="278499"/>
                    <a:pt x="567145" y="278489"/>
                    <a:pt x="567135" y="278479"/>
                  </a:cubicBezTo>
                  <a:lnTo>
                    <a:pt x="551146" y="262411"/>
                  </a:lnTo>
                  <a:lnTo>
                    <a:pt x="571228" y="242350"/>
                  </a:lnTo>
                  <a:cubicBezTo>
                    <a:pt x="574442" y="239003"/>
                    <a:pt x="574442" y="233718"/>
                    <a:pt x="571228" y="230370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" name="Vrije vorm 50">
              <a:extLst>
                <a:ext uri="{FF2B5EF4-FFF2-40B4-BE49-F238E27FC236}">
                  <a16:creationId xmlns:a16="http://schemas.microsoft.com/office/drawing/2014/main" id="{60569678-4F88-2F4A-87EE-830C78949B18}"/>
                </a:ext>
              </a:extLst>
            </p:cNvPr>
            <p:cNvSpPr/>
            <p:nvPr/>
          </p:nvSpPr>
          <p:spPr>
            <a:xfrm>
              <a:off x="9715576" y="-1627371"/>
              <a:ext cx="512407" cy="521952"/>
            </a:xfrm>
            <a:custGeom>
              <a:avLst/>
              <a:gdLst>
                <a:gd name="connsiteX0" fmla="*/ 652898 w 717140"/>
                <a:gd name="connsiteY0" fmla="*/ 329096 h 730498"/>
                <a:gd name="connsiteX1" fmla="*/ 717141 w 717140"/>
                <a:gd name="connsiteY1" fmla="*/ 293538 h 730498"/>
                <a:gd name="connsiteX2" fmla="*/ 706291 w 717140"/>
                <a:gd name="connsiteY2" fmla="*/ 252084 h 730498"/>
                <a:gd name="connsiteX3" fmla="*/ 691158 w 717140"/>
                <a:gd name="connsiteY3" fmla="*/ 213293 h 730498"/>
                <a:gd name="connsiteX4" fmla="*/ 618349 w 717140"/>
                <a:gd name="connsiteY4" fmla="*/ 221850 h 730498"/>
                <a:gd name="connsiteX5" fmla="*/ 575711 w 717140"/>
                <a:gd name="connsiteY5" fmla="*/ 163093 h 730498"/>
                <a:gd name="connsiteX6" fmla="*/ 606643 w 717140"/>
                <a:gd name="connsiteY6" fmla="*/ 96539 h 730498"/>
                <a:gd name="connsiteX7" fmla="*/ 538403 w 717140"/>
                <a:gd name="connsiteY7" fmla="*/ 46814 h 730498"/>
                <a:gd name="connsiteX8" fmla="*/ 484629 w 717140"/>
                <a:gd name="connsiteY8" fmla="*/ 96634 h 730498"/>
                <a:gd name="connsiteX9" fmla="*/ 415532 w 717140"/>
                <a:gd name="connsiteY9" fmla="*/ 74101 h 730498"/>
                <a:gd name="connsiteX10" fmla="*/ 401446 w 717140"/>
                <a:gd name="connsiteY10" fmla="*/ 2319 h 730498"/>
                <a:gd name="connsiteX11" fmla="*/ 319406 w 717140"/>
                <a:gd name="connsiteY11" fmla="*/ 2319 h 730498"/>
                <a:gd name="connsiteX12" fmla="*/ 304559 w 717140"/>
                <a:gd name="connsiteY12" fmla="*/ 73816 h 730498"/>
                <a:gd name="connsiteX13" fmla="*/ 235176 w 717140"/>
                <a:gd name="connsiteY13" fmla="*/ 95684 h 730498"/>
                <a:gd name="connsiteX14" fmla="*/ 181688 w 717140"/>
                <a:gd name="connsiteY14" fmla="*/ 45388 h 730498"/>
                <a:gd name="connsiteX15" fmla="*/ 113258 w 717140"/>
                <a:gd name="connsiteY15" fmla="*/ 94543 h 730498"/>
                <a:gd name="connsiteX16" fmla="*/ 143809 w 717140"/>
                <a:gd name="connsiteY16" fmla="*/ 161096 h 730498"/>
                <a:gd name="connsiteX17" fmla="*/ 100600 w 717140"/>
                <a:gd name="connsiteY17" fmla="*/ 219568 h 730498"/>
                <a:gd name="connsiteX18" fmla="*/ 27791 w 717140"/>
                <a:gd name="connsiteY18" fmla="*/ 210061 h 730498"/>
                <a:gd name="connsiteX19" fmla="*/ 1237 w 717140"/>
                <a:gd name="connsiteY19" fmla="*/ 290115 h 730498"/>
                <a:gd name="connsiteX20" fmla="*/ 65004 w 717140"/>
                <a:gd name="connsiteY20" fmla="*/ 326149 h 730498"/>
                <a:gd name="connsiteX21" fmla="*/ 65004 w 717140"/>
                <a:gd name="connsiteY21" fmla="*/ 398692 h 730498"/>
                <a:gd name="connsiteX22" fmla="*/ 0 w 717140"/>
                <a:gd name="connsiteY22" fmla="*/ 434536 h 730498"/>
                <a:gd name="connsiteX23" fmla="*/ 11326 w 717140"/>
                <a:gd name="connsiteY23" fmla="*/ 477701 h 730498"/>
                <a:gd name="connsiteX24" fmla="*/ 25983 w 717140"/>
                <a:gd name="connsiteY24" fmla="*/ 515732 h 730498"/>
                <a:gd name="connsiteX25" fmla="*/ 98886 w 717140"/>
                <a:gd name="connsiteY25" fmla="*/ 507365 h 730498"/>
                <a:gd name="connsiteX26" fmla="*/ 141239 w 717140"/>
                <a:gd name="connsiteY26" fmla="*/ 566312 h 730498"/>
                <a:gd name="connsiteX27" fmla="*/ 110022 w 717140"/>
                <a:gd name="connsiteY27" fmla="*/ 632866 h 730498"/>
                <a:gd name="connsiteX28" fmla="*/ 178262 w 717140"/>
                <a:gd name="connsiteY28" fmla="*/ 682876 h 730498"/>
                <a:gd name="connsiteX29" fmla="*/ 232321 w 717140"/>
                <a:gd name="connsiteY29" fmla="*/ 633246 h 730498"/>
                <a:gd name="connsiteX30" fmla="*/ 301323 w 717140"/>
                <a:gd name="connsiteY30" fmla="*/ 655969 h 730498"/>
                <a:gd name="connsiteX31" fmla="*/ 315123 w 717140"/>
                <a:gd name="connsiteY31" fmla="*/ 728037 h 730498"/>
                <a:gd name="connsiteX32" fmla="*/ 399638 w 717140"/>
                <a:gd name="connsiteY32" fmla="*/ 728037 h 730498"/>
                <a:gd name="connsiteX33" fmla="*/ 414009 w 717140"/>
                <a:gd name="connsiteY33" fmla="*/ 656065 h 730498"/>
                <a:gd name="connsiteX34" fmla="*/ 483297 w 717140"/>
                <a:gd name="connsiteY34" fmla="*/ 633912 h 730498"/>
                <a:gd name="connsiteX35" fmla="*/ 536880 w 717140"/>
                <a:gd name="connsiteY35" fmla="*/ 684112 h 730498"/>
                <a:gd name="connsiteX36" fmla="*/ 605406 w 717140"/>
                <a:gd name="connsiteY36" fmla="*/ 634672 h 730498"/>
                <a:gd name="connsiteX37" fmla="*/ 574759 w 717140"/>
                <a:gd name="connsiteY37" fmla="*/ 568119 h 730498"/>
                <a:gd name="connsiteX38" fmla="*/ 617683 w 717140"/>
                <a:gd name="connsiteY38" fmla="*/ 509457 h 730498"/>
                <a:gd name="connsiteX39" fmla="*/ 690396 w 717140"/>
                <a:gd name="connsiteY39" fmla="*/ 518394 h 730498"/>
                <a:gd name="connsiteX40" fmla="*/ 716855 w 717140"/>
                <a:gd name="connsiteY40" fmla="*/ 438244 h 730498"/>
                <a:gd name="connsiteX41" fmla="*/ 652802 w 717140"/>
                <a:gd name="connsiteY41" fmla="*/ 401640 h 73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17140" h="730498">
                  <a:moveTo>
                    <a:pt x="652898" y="329096"/>
                  </a:moveTo>
                  <a:lnTo>
                    <a:pt x="717141" y="293538"/>
                  </a:lnTo>
                  <a:cubicBezTo>
                    <a:pt x="714397" y="279507"/>
                    <a:pt x="710773" y="265661"/>
                    <a:pt x="706291" y="252084"/>
                  </a:cubicBezTo>
                  <a:cubicBezTo>
                    <a:pt x="702032" y="238862"/>
                    <a:pt x="696978" y="225908"/>
                    <a:pt x="691158" y="213293"/>
                  </a:cubicBezTo>
                  <a:lnTo>
                    <a:pt x="618349" y="221850"/>
                  </a:lnTo>
                  <a:lnTo>
                    <a:pt x="575711" y="163093"/>
                  </a:lnTo>
                  <a:lnTo>
                    <a:pt x="606643" y="96539"/>
                  </a:lnTo>
                  <a:cubicBezTo>
                    <a:pt x="585903" y="77377"/>
                    <a:pt x="563002" y="60690"/>
                    <a:pt x="538403" y="46814"/>
                  </a:cubicBezTo>
                  <a:lnTo>
                    <a:pt x="484629" y="96634"/>
                  </a:lnTo>
                  <a:lnTo>
                    <a:pt x="415532" y="74101"/>
                  </a:lnTo>
                  <a:lnTo>
                    <a:pt x="401446" y="2319"/>
                  </a:lnTo>
                  <a:cubicBezTo>
                    <a:pt x="374187" y="-773"/>
                    <a:pt x="346665" y="-773"/>
                    <a:pt x="319406" y="2319"/>
                  </a:cubicBezTo>
                  <a:lnTo>
                    <a:pt x="304559" y="73816"/>
                  </a:lnTo>
                  <a:lnTo>
                    <a:pt x="235176" y="95684"/>
                  </a:lnTo>
                  <a:lnTo>
                    <a:pt x="181688" y="45388"/>
                  </a:lnTo>
                  <a:cubicBezTo>
                    <a:pt x="157047" y="59067"/>
                    <a:pt x="134083" y="75562"/>
                    <a:pt x="113258" y="94543"/>
                  </a:cubicBezTo>
                  <a:lnTo>
                    <a:pt x="143809" y="161096"/>
                  </a:lnTo>
                  <a:lnTo>
                    <a:pt x="100600" y="219568"/>
                  </a:lnTo>
                  <a:lnTo>
                    <a:pt x="27791" y="210061"/>
                  </a:lnTo>
                  <a:cubicBezTo>
                    <a:pt x="15870" y="235630"/>
                    <a:pt x="6959" y="262494"/>
                    <a:pt x="1237" y="290115"/>
                  </a:cubicBezTo>
                  <a:lnTo>
                    <a:pt x="65004" y="326149"/>
                  </a:lnTo>
                  <a:lnTo>
                    <a:pt x="65004" y="398692"/>
                  </a:lnTo>
                  <a:lnTo>
                    <a:pt x="0" y="434536"/>
                  </a:lnTo>
                  <a:cubicBezTo>
                    <a:pt x="2903" y="449139"/>
                    <a:pt x="6685" y="463553"/>
                    <a:pt x="11326" y="477701"/>
                  </a:cubicBezTo>
                  <a:cubicBezTo>
                    <a:pt x="15555" y="490621"/>
                    <a:pt x="20447" y="503314"/>
                    <a:pt x="25983" y="515732"/>
                  </a:cubicBezTo>
                  <a:lnTo>
                    <a:pt x="98886" y="507365"/>
                  </a:lnTo>
                  <a:lnTo>
                    <a:pt x="141239" y="566312"/>
                  </a:lnTo>
                  <a:lnTo>
                    <a:pt x="110022" y="632866"/>
                  </a:lnTo>
                  <a:cubicBezTo>
                    <a:pt x="130766" y="652104"/>
                    <a:pt x="153664" y="668885"/>
                    <a:pt x="178262" y="682876"/>
                  </a:cubicBezTo>
                  <a:lnTo>
                    <a:pt x="232321" y="633246"/>
                  </a:lnTo>
                  <a:lnTo>
                    <a:pt x="301323" y="655969"/>
                  </a:lnTo>
                  <a:lnTo>
                    <a:pt x="315123" y="728037"/>
                  </a:lnTo>
                  <a:cubicBezTo>
                    <a:pt x="343199" y="731319"/>
                    <a:pt x="371562" y="731319"/>
                    <a:pt x="399638" y="728037"/>
                  </a:cubicBezTo>
                  <a:lnTo>
                    <a:pt x="414009" y="656065"/>
                  </a:lnTo>
                  <a:lnTo>
                    <a:pt x="483297" y="633912"/>
                  </a:lnTo>
                  <a:lnTo>
                    <a:pt x="536880" y="684112"/>
                  </a:lnTo>
                  <a:cubicBezTo>
                    <a:pt x="561563" y="670342"/>
                    <a:pt x="584560" y="653750"/>
                    <a:pt x="605406" y="634672"/>
                  </a:cubicBezTo>
                  <a:lnTo>
                    <a:pt x="574759" y="568119"/>
                  </a:lnTo>
                  <a:lnTo>
                    <a:pt x="617683" y="509457"/>
                  </a:lnTo>
                  <a:lnTo>
                    <a:pt x="690396" y="518394"/>
                  </a:lnTo>
                  <a:cubicBezTo>
                    <a:pt x="702344" y="492811"/>
                    <a:pt x="711225" y="465908"/>
                    <a:pt x="716855" y="438244"/>
                  </a:cubicBezTo>
                  <a:lnTo>
                    <a:pt x="652802" y="401640"/>
                  </a:lnTo>
                  <a:close/>
                </a:path>
              </a:pathLst>
            </a:custGeom>
            <a:solidFill>
              <a:srgbClr val="5EA5C9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" name="Vrije vorm 51">
              <a:extLst>
                <a:ext uri="{FF2B5EF4-FFF2-40B4-BE49-F238E27FC236}">
                  <a16:creationId xmlns:a16="http://schemas.microsoft.com/office/drawing/2014/main" id="{F7CF2513-C905-AE4F-80C3-ECCCF6B14A98}"/>
                </a:ext>
              </a:extLst>
            </p:cNvPr>
            <p:cNvSpPr/>
            <p:nvPr/>
          </p:nvSpPr>
          <p:spPr>
            <a:xfrm>
              <a:off x="9855165" y="-1483697"/>
              <a:ext cx="233826" cy="233584"/>
            </a:xfrm>
            <a:custGeom>
              <a:avLst/>
              <a:gdLst>
                <a:gd name="connsiteX0" fmla="*/ 301449 w 327251"/>
                <a:gd name="connsiteY0" fmla="*/ 251521 h 326913"/>
                <a:gd name="connsiteX1" fmla="*/ 75470 w 327251"/>
                <a:gd name="connsiteY1" fmla="*/ 301138 h 326913"/>
                <a:gd name="connsiteX2" fmla="*/ 25802 w 327251"/>
                <a:gd name="connsiteY2" fmla="*/ 75392 h 326913"/>
                <a:gd name="connsiteX3" fmla="*/ 251387 w 327251"/>
                <a:gd name="connsiteY3" fmla="*/ 25525 h 326913"/>
                <a:gd name="connsiteX4" fmla="*/ 301700 w 327251"/>
                <a:gd name="connsiteY4" fmla="*/ 251128 h 326913"/>
                <a:gd name="connsiteX5" fmla="*/ 301449 w 327251"/>
                <a:gd name="connsiteY5" fmla="*/ 251521 h 32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251" h="326913">
                  <a:moveTo>
                    <a:pt x="301449" y="251521"/>
                  </a:moveTo>
                  <a:cubicBezTo>
                    <a:pt x="252762" y="327561"/>
                    <a:pt x="151588" y="349775"/>
                    <a:pt x="75470" y="301138"/>
                  </a:cubicBezTo>
                  <a:cubicBezTo>
                    <a:pt x="-648" y="252501"/>
                    <a:pt x="-22885" y="151431"/>
                    <a:pt x="25802" y="75392"/>
                  </a:cubicBezTo>
                  <a:cubicBezTo>
                    <a:pt x="74391" y="-493"/>
                    <a:pt x="175284" y="-22797"/>
                    <a:pt x="251387" y="25525"/>
                  </a:cubicBezTo>
                  <a:cubicBezTo>
                    <a:pt x="327643" y="73944"/>
                    <a:pt x="350169" y="174950"/>
                    <a:pt x="301700" y="251128"/>
                  </a:cubicBezTo>
                  <a:cubicBezTo>
                    <a:pt x="301616" y="251259"/>
                    <a:pt x="301533" y="251390"/>
                    <a:pt x="301449" y="251521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4" name="Vrije vorm 33">
            <a:extLst>
              <a:ext uri="{FF2B5EF4-FFF2-40B4-BE49-F238E27FC236}">
                <a16:creationId xmlns:a16="http://schemas.microsoft.com/office/drawing/2014/main" id="{AA1023A9-D5B3-8D48-8BB0-AA9D902991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099858"/>
          </a:xfrm>
          <a:custGeom>
            <a:avLst/>
            <a:gdLst>
              <a:gd name="connsiteX0" fmla="*/ 9971949 w 12191999"/>
              <a:gd name="connsiteY0" fmla="*/ 824972 h 6099858"/>
              <a:gd name="connsiteX1" fmla="*/ 9624654 w 12191999"/>
              <a:gd name="connsiteY1" fmla="*/ 1171909 h 6099858"/>
              <a:gd name="connsiteX2" fmla="*/ 9971949 w 12191999"/>
              <a:gd name="connsiteY2" fmla="*/ 1518847 h 6099858"/>
              <a:gd name="connsiteX3" fmla="*/ 10291951 w 12191999"/>
              <a:gd name="connsiteY3" fmla="*/ 1306953 h 6099858"/>
              <a:gd name="connsiteX4" fmla="*/ 10294669 w 12191999"/>
              <a:gd name="connsiteY4" fmla="*/ 1298205 h 6099858"/>
              <a:gd name="connsiteX5" fmla="*/ 10312092 w 12191999"/>
              <a:gd name="connsiteY5" fmla="*/ 1338724 h 6099858"/>
              <a:gd name="connsiteX6" fmla="*/ 10584866 w 12191999"/>
              <a:gd name="connsiteY6" fmla="*/ 1517352 h 6099858"/>
              <a:gd name="connsiteX7" fmla="*/ 10606627 w 12191999"/>
              <a:gd name="connsiteY7" fmla="*/ 1518574 h 6099858"/>
              <a:gd name="connsiteX8" fmla="*/ 10610367 w 12191999"/>
              <a:gd name="connsiteY8" fmla="*/ 1518574 h 6099858"/>
              <a:gd name="connsiteX9" fmla="*/ 10616420 w 12191999"/>
              <a:gd name="connsiteY9" fmla="*/ 1518574 h 6099858"/>
              <a:gd name="connsiteX10" fmla="*/ 10624308 w 12191999"/>
              <a:gd name="connsiteY10" fmla="*/ 1518574 h 6099858"/>
              <a:gd name="connsiteX11" fmla="*/ 10627980 w 12191999"/>
              <a:gd name="connsiteY11" fmla="*/ 1518574 h 6099858"/>
              <a:gd name="connsiteX12" fmla="*/ 10651918 w 12191999"/>
              <a:gd name="connsiteY12" fmla="*/ 1517011 h 6099858"/>
              <a:gd name="connsiteX13" fmla="*/ 10873892 w 12191999"/>
              <a:gd name="connsiteY13" fmla="*/ 1404177 h 6099858"/>
              <a:gd name="connsiteX14" fmla="*/ 10938476 w 12191999"/>
              <a:gd name="connsiteY14" fmla="*/ 1299732 h 6099858"/>
              <a:gd name="connsiteX15" fmla="*/ 10939935 w 12191999"/>
              <a:gd name="connsiteY15" fmla="*/ 1306953 h 6099858"/>
              <a:gd name="connsiteX16" fmla="*/ 11259938 w 12191999"/>
              <a:gd name="connsiteY16" fmla="*/ 1518847 h 6099858"/>
              <a:gd name="connsiteX17" fmla="*/ 11607232 w 12191999"/>
              <a:gd name="connsiteY17" fmla="*/ 1171909 h 6099858"/>
              <a:gd name="connsiteX18" fmla="*/ 11259938 w 12191999"/>
              <a:gd name="connsiteY18" fmla="*/ 824972 h 6099858"/>
              <a:gd name="connsiteX19" fmla="*/ 10939935 w 12191999"/>
              <a:gd name="connsiteY19" fmla="*/ 1036866 h 6099858"/>
              <a:gd name="connsiteX20" fmla="*/ 10938775 w 12191999"/>
              <a:gd name="connsiteY20" fmla="*/ 1042606 h 6099858"/>
              <a:gd name="connsiteX21" fmla="*/ 10911203 w 12191999"/>
              <a:gd name="connsiteY21" fmla="*/ 988063 h 6099858"/>
              <a:gd name="connsiteX22" fmla="*/ 10648381 w 12191999"/>
              <a:gd name="connsiteY22" fmla="*/ 826384 h 6099858"/>
              <a:gd name="connsiteX23" fmla="*/ 10310323 w 12191999"/>
              <a:gd name="connsiteY23" fmla="*/ 1008158 h 6099858"/>
              <a:gd name="connsiteX24" fmla="*/ 10296926 w 12191999"/>
              <a:gd name="connsiteY24" fmla="*/ 1052878 h 6099858"/>
              <a:gd name="connsiteX25" fmla="*/ 10291951 w 12191999"/>
              <a:gd name="connsiteY25" fmla="*/ 1036866 h 6099858"/>
              <a:gd name="connsiteX26" fmla="*/ 9971949 w 12191999"/>
              <a:gd name="connsiteY26" fmla="*/ 824972 h 6099858"/>
              <a:gd name="connsiteX27" fmla="*/ 0 w 12191999"/>
              <a:gd name="connsiteY27" fmla="*/ 0 h 6099858"/>
              <a:gd name="connsiteX28" fmla="*/ 12191999 w 12191999"/>
              <a:gd name="connsiteY28" fmla="*/ 0 h 6099858"/>
              <a:gd name="connsiteX29" fmla="*/ 12191999 w 12191999"/>
              <a:gd name="connsiteY29" fmla="*/ 6099858 h 6099858"/>
              <a:gd name="connsiteX30" fmla="*/ 0 w 12191999"/>
              <a:gd name="connsiteY30" fmla="*/ 6099858 h 609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1999" h="6099858">
                <a:moveTo>
                  <a:pt x="9971949" y="824972"/>
                </a:moveTo>
                <a:cubicBezTo>
                  <a:pt x="9780143" y="824972"/>
                  <a:pt x="9624654" y="980301"/>
                  <a:pt x="9624654" y="1171909"/>
                </a:cubicBezTo>
                <a:cubicBezTo>
                  <a:pt x="9624654" y="1363518"/>
                  <a:pt x="9780143" y="1518847"/>
                  <a:pt x="9971949" y="1518847"/>
                </a:cubicBezTo>
                <a:cubicBezTo>
                  <a:pt x="10115803" y="1518847"/>
                  <a:pt x="10239229" y="1431474"/>
                  <a:pt x="10291951" y="1306953"/>
                </a:cubicBezTo>
                <a:lnTo>
                  <a:pt x="10294669" y="1298205"/>
                </a:lnTo>
                <a:lnTo>
                  <a:pt x="10312092" y="1338724"/>
                </a:lnTo>
                <a:cubicBezTo>
                  <a:pt x="10365794" y="1436325"/>
                  <a:pt x="10465490" y="1506401"/>
                  <a:pt x="10584866" y="1517352"/>
                </a:cubicBezTo>
                <a:cubicBezTo>
                  <a:pt x="10592074" y="1517962"/>
                  <a:pt x="10599351" y="1518574"/>
                  <a:pt x="10606627" y="1518574"/>
                </a:cubicBezTo>
                <a:lnTo>
                  <a:pt x="10610367" y="1518574"/>
                </a:lnTo>
                <a:lnTo>
                  <a:pt x="10616420" y="1518574"/>
                </a:lnTo>
                <a:cubicBezTo>
                  <a:pt x="10619072" y="1518574"/>
                  <a:pt x="10621656" y="1518574"/>
                  <a:pt x="10624308" y="1518574"/>
                </a:cubicBezTo>
                <a:lnTo>
                  <a:pt x="10627980" y="1518574"/>
                </a:lnTo>
                <a:cubicBezTo>
                  <a:pt x="10636005" y="1518370"/>
                  <a:pt x="10644029" y="1517827"/>
                  <a:pt x="10651918" y="1517011"/>
                </a:cubicBezTo>
                <a:cubicBezTo>
                  <a:pt x="10740371" y="1507792"/>
                  <a:pt x="10818190" y="1465937"/>
                  <a:pt x="10873892" y="1404177"/>
                </a:cubicBezTo>
                <a:lnTo>
                  <a:pt x="10938476" y="1299732"/>
                </a:lnTo>
                <a:lnTo>
                  <a:pt x="10939935" y="1306953"/>
                </a:lnTo>
                <a:cubicBezTo>
                  <a:pt x="10992657" y="1431474"/>
                  <a:pt x="11116084" y="1518847"/>
                  <a:pt x="11259938" y="1518847"/>
                </a:cubicBezTo>
                <a:cubicBezTo>
                  <a:pt x="11451744" y="1518847"/>
                  <a:pt x="11607232" y="1363518"/>
                  <a:pt x="11607232" y="1171909"/>
                </a:cubicBezTo>
                <a:cubicBezTo>
                  <a:pt x="11607232" y="980301"/>
                  <a:pt x="11451743" y="824972"/>
                  <a:pt x="11259938" y="824972"/>
                </a:cubicBezTo>
                <a:cubicBezTo>
                  <a:pt x="11116084" y="824972"/>
                  <a:pt x="10992657" y="912345"/>
                  <a:pt x="10939935" y="1036866"/>
                </a:cubicBezTo>
                <a:lnTo>
                  <a:pt x="10938775" y="1042606"/>
                </a:lnTo>
                <a:lnTo>
                  <a:pt x="10911203" y="988063"/>
                </a:lnTo>
                <a:cubicBezTo>
                  <a:pt x="10855416" y="898973"/>
                  <a:pt x="10760093" y="836632"/>
                  <a:pt x="10648381" y="826384"/>
                </a:cubicBezTo>
                <a:cubicBezTo>
                  <a:pt x="10505129" y="813243"/>
                  <a:pt x="10374223" y="888975"/>
                  <a:pt x="10310323" y="1008158"/>
                </a:cubicBezTo>
                <a:lnTo>
                  <a:pt x="10296926" y="1052878"/>
                </a:lnTo>
                <a:lnTo>
                  <a:pt x="10291951" y="1036866"/>
                </a:lnTo>
                <a:cubicBezTo>
                  <a:pt x="10239229" y="912345"/>
                  <a:pt x="10115803" y="824972"/>
                  <a:pt x="9971949" y="824972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099858"/>
                </a:lnTo>
                <a:lnTo>
                  <a:pt x="0" y="6099858"/>
                </a:lnTo>
                <a:close/>
              </a:path>
            </a:pathLst>
          </a:custGeom>
          <a:pattFill prst="ltDnDiag">
            <a:fgClr>
              <a:schemeClr val="accent3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3D20F312-F941-B24F-BDB4-267728A3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276" y="6356350"/>
            <a:ext cx="172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885D79D9-41EB-6943-AF3E-3A1EA4B27E85}" type="datetime2">
              <a:rPr lang="nl-NL" smtClean="0"/>
              <a:t>woensdag 20 juli 2022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4E0037F-D6C0-B540-B4EF-51D6333A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7255" y="6356350"/>
            <a:ext cx="6817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  <a:endParaRPr lang="nl-NL" dirty="0">
              <a:solidFill>
                <a:srgbClr val="31154C"/>
              </a:solidFill>
            </a:endParaRP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130032EE-3557-3341-ACFB-3B1DA3D2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8717" y="6356350"/>
            <a:ext cx="1899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D6532A5-3DE9-9B48-94E0-D7AA0F0B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3049929"/>
            <a:ext cx="10764838" cy="1765911"/>
          </a:xfrm>
        </p:spPr>
        <p:txBody>
          <a:bodyPr anchor="t" anchorCtr="0"/>
          <a:lstStyle>
            <a:lvl1pPr algn="ctr">
              <a:lnSpc>
                <a:spcPct val="800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Type hier je quote over </a:t>
            </a:r>
            <a:br>
              <a:rPr lang="nl-NL" dirty="0"/>
            </a:br>
            <a:r>
              <a:rPr lang="nl-NL" dirty="0"/>
              <a:t>maximaal twee regels</a:t>
            </a:r>
          </a:p>
        </p:txBody>
      </p:sp>
    </p:spTree>
    <p:extLst>
      <p:ext uri="{BB962C8B-B14F-4D97-AF65-F5344CB8AC3E}">
        <p14:creationId xmlns:p14="http://schemas.microsoft.com/office/powerpoint/2010/main" val="367814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  <p15:guide id="3" pos="728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3D20F312-F941-B24F-BDB4-267728A3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276" y="6356350"/>
            <a:ext cx="172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54243A37-0D0B-6944-930F-37DA9719905A}" type="datetime2">
              <a:rPr lang="nl-NL" smtClean="0"/>
              <a:t>woensdag 20 juli 2022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4E0037F-D6C0-B540-B4EF-51D6333A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7255" y="6356350"/>
            <a:ext cx="6817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  <a:endParaRPr lang="nl-NL" dirty="0">
              <a:solidFill>
                <a:srgbClr val="31154C"/>
              </a:solidFill>
            </a:endParaRP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130032EE-3557-3341-ACFB-3B1DA3D2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8717" y="6356350"/>
            <a:ext cx="1899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49" name="Groep 48">
            <a:extLst>
              <a:ext uri="{FF2B5EF4-FFF2-40B4-BE49-F238E27FC236}">
                <a16:creationId xmlns:a16="http://schemas.microsoft.com/office/drawing/2014/main" id="{7ACFF1D4-96A9-0A42-8F9B-F16EEFE46939}"/>
              </a:ext>
            </a:extLst>
          </p:cNvPr>
          <p:cNvGrpSpPr/>
          <p:nvPr/>
        </p:nvGrpSpPr>
        <p:grpSpPr>
          <a:xfrm>
            <a:off x="9624655" y="824908"/>
            <a:ext cx="1982578" cy="695917"/>
            <a:chOff x="9624655" y="-1713820"/>
            <a:chExt cx="1982578" cy="695917"/>
          </a:xfrm>
        </p:grpSpPr>
        <p:sp>
          <p:nvSpPr>
            <p:cNvPr id="50" name="Vrije vorm 49">
              <a:extLst>
                <a:ext uri="{FF2B5EF4-FFF2-40B4-BE49-F238E27FC236}">
                  <a16:creationId xmlns:a16="http://schemas.microsoft.com/office/drawing/2014/main" id="{B4A05734-AA3A-B945-AFC4-D46D5B220F76}"/>
                </a:ext>
              </a:extLst>
            </p:cNvPr>
            <p:cNvSpPr/>
            <p:nvPr/>
          </p:nvSpPr>
          <p:spPr>
            <a:xfrm>
              <a:off x="10912644" y="-1713756"/>
              <a:ext cx="694589" cy="693874"/>
            </a:xfrm>
            <a:custGeom>
              <a:avLst/>
              <a:gdLst>
                <a:gd name="connsiteX0" fmla="*/ 972113 w 972113"/>
                <a:gd name="connsiteY0" fmla="*/ 485556 h 971111"/>
                <a:gd name="connsiteX1" fmla="*/ 486057 w 972113"/>
                <a:gd name="connsiteY1" fmla="*/ 971112 h 971111"/>
                <a:gd name="connsiteX2" fmla="*/ 0 w 972113"/>
                <a:gd name="connsiteY2" fmla="*/ 485556 h 971111"/>
                <a:gd name="connsiteX3" fmla="*/ 486057 w 972113"/>
                <a:gd name="connsiteY3" fmla="*/ 0 h 971111"/>
                <a:gd name="connsiteX4" fmla="*/ 972113 w 972113"/>
                <a:gd name="connsiteY4" fmla="*/ 485556 h 9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113" h="971111">
                  <a:moveTo>
                    <a:pt x="972113" y="485556"/>
                  </a:moveTo>
                  <a:cubicBezTo>
                    <a:pt x="972113" y="753721"/>
                    <a:pt x="754499" y="971112"/>
                    <a:pt x="486057" y="971112"/>
                  </a:cubicBezTo>
                  <a:cubicBezTo>
                    <a:pt x="217615" y="971112"/>
                    <a:pt x="0" y="753721"/>
                    <a:pt x="0" y="485556"/>
                  </a:cubicBezTo>
                  <a:cubicBezTo>
                    <a:pt x="0" y="217391"/>
                    <a:pt x="217615" y="0"/>
                    <a:pt x="486057" y="0"/>
                  </a:cubicBezTo>
                  <a:cubicBezTo>
                    <a:pt x="754498" y="0"/>
                    <a:pt x="972113" y="217391"/>
                    <a:pt x="972113" y="485556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" name="Vrije vorm 50">
              <a:extLst>
                <a:ext uri="{FF2B5EF4-FFF2-40B4-BE49-F238E27FC236}">
                  <a16:creationId xmlns:a16="http://schemas.microsoft.com/office/drawing/2014/main" id="{2D0C7A71-8C88-FF4F-90E2-D4A2EAE9DB42}"/>
                </a:ext>
              </a:extLst>
            </p:cNvPr>
            <p:cNvSpPr/>
            <p:nvPr/>
          </p:nvSpPr>
          <p:spPr>
            <a:xfrm>
              <a:off x="9624655" y="-1713756"/>
              <a:ext cx="694589" cy="693874"/>
            </a:xfrm>
            <a:custGeom>
              <a:avLst/>
              <a:gdLst>
                <a:gd name="connsiteX0" fmla="*/ 972113 w 972113"/>
                <a:gd name="connsiteY0" fmla="*/ 485556 h 971111"/>
                <a:gd name="connsiteX1" fmla="*/ 486057 w 972113"/>
                <a:gd name="connsiteY1" fmla="*/ 971112 h 971111"/>
                <a:gd name="connsiteX2" fmla="*/ 0 w 972113"/>
                <a:gd name="connsiteY2" fmla="*/ 485556 h 971111"/>
                <a:gd name="connsiteX3" fmla="*/ 486057 w 972113"/>
                <a:gd name="connsiteY3" fmla="*/ 0 h 971111"/>
                <a:gd name="connsiteX4" fmla="*/ 972113 w 972113"/>
                <a:gd name="connsiteY4" fmla="*/ 485556 h 9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113" h="971111">
                  <a:moveTo>
                    <a:pt x="972113" y="485556"/>
                  </a:moveTo>
                  <a:cubicBezTo>
                    <a:pt x="972113" y="753721"/>
                    <a:pt x="754498" y="971112"/>
                    <a:pt x="486057" y="971112"/>
                  </a:cubicBezTo>
                  <a:cubicBezTo>
                    <a:pt x="217615" y="971112"/>
                    <a:pt x="0" y="753721"/>
                    <a:pt x="0" y="485556"/>
                  </a:cubicBezTo>
                  <a:cubicBezTo>
                    <a:pt x="0" y="217391"/>
                    <a:pt x="217615" y="0"/>
                    <a:pt x="486057" y="0"/>
                  </a:cubicBezTo>
                  <a:cubicBezTo>
                    <a:pt x="754498" y="0"/>
                    <a:pt x="972113" y="217391"/>
                    <a:pt x="972113" y="485556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" name="Vrije vorm 51">
              <a:extLst>
                <a:ext uri="{FF2B5EF4-FFF2-40B4-BE49-F238E27FC236}">
                  <a16:creationId xmlns:a16="http://schemas.microsoft.com/office/drawing/2014/main" id="{0CBE336B-B57C-D840-970B-BD783AA4121E}"/>
                </a:ext>
              </a:extLst>
            </p:cNvPr>
            <p:cNvSpPr/>
            <p:nvPr/>
          </p:nvSpPr>
          <p:spPr>
            <a:xfrm>
              <a:off x="11041376" y="-1580810"/>
              <a:ext cx="437075" cy="457385"/>
            </a:xfrm>
            <a:custGeom>
              <a:avLst/>
              <a:gdLst>
                <a:gd name="connsiteX0" fmla="*/ 129818 w 611708"/>
                <a:gd name="connsiteY0" fmla="*/ 492877 h 640133"/>
                <a:gd name="connsiteX1" fmla="*/ 60626 w 611708"/>
                <a:gd name="connsiteY1" fmla="*/ 518832 h 640133"/>
                <a:gd name="connsiteX2" fmla="*/ 268392 w 611708"/>
                <a:gd name="connsiteY2" fmla="*/ 631213 h 640133"/>
                <a:gd name="connsiteX3" fmla="*/ 514228 w 611708"/>
                <a:gd name="connsiteY3" fmla="*/ 605352 h 640133"/>
                <a:gd name="connsiteX4" fmla="*/ 219949 w 611708"/>
                <a:gd name="connsiteY4" fmla="*/ 164292 h 640133"/>
                <a:gd name="connsiteX5" fmla="*/ 554011 w 611708"/>
                <a:gd name="connsiteY5" fmla="*/ 570744 h 640133"/>
                <a:gd name="connsiteX6" fmla="*/ 554011 w 611708"/>
                <a:gd name="connsiteY6" fmla="*/ 138336 h 640133"/>
                <a:gd name="connsiteX7" fmla="*/ 519368 w 611708"/>
                <a:gd name="connsiteY7" fmla="*/ 164292 h 640133"/>
                <a:gd name="connsiteX8" fmla="*/ 302941 w 611708"/>
                <a:gd name="connsiteY8" fmla="*/ 0 h 640133"/>
                <a:gd name="connsiteX9" fmla="*/ 285334 w 611708"/>
                <a:gd name="connsiteY9" fmla="*/ 45827 h 640133"/>
                <a:gd name="connsiteX10" fmla="*/ 8661 w 611708"/>
                <a:gd name="connsiteY10" fmla="*/ 17304 h 640133"/>
                <a:gd name="connsiteX11" fmla="*/ 51966 w 611708"/>
                <a:gd name="connsiteY11" fmla="*/ 268116 h 640133"/>
                <a:gd name="connsiteX12" fmla="*/ 0 w 611708"/>
                <a:gd name="connsiteY12" fmla="*/ 276673 h 640133"/>
                <a:gd name="connsiteX13" fmla="*/ 129818 w 611708"/>
                <a:gd name="connsiteY13" fmla="*/ 492877 h 64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1708" h="640133">
                  <a:moveTo>
                    <a:pt x="129818" y="492877"/>
                  </a:moveTo>
                  <a:lnTo>
                    <a:pt x="60626" y="518832"/>
                  </a:lnTo>
                  <a:cubicBezTo>
                    <a:pt x="60626" y="518832"/>
                    <a:pt x="180166" y="602690"/>
                    <a:pt x="268392" y="631213"/>
                  </a:cubicBezTo>
                  <a:cubicBezTo>
                    <a:pt x="358332" y="660497"/>
                    <a:pt x="515846" y="608585"/>
                    <a:pt x="514228" y="605352"/>
                  </a:cubicBezTo>
                  <a:cubicBezTo>
                    <a:pt x="358428" y="276673"/>
                    <a:pt x="219949" y="164292"/>
                    <a:pt x="219949" y="164292"/>
                  </a:cubicBezTo>
                  <a:cubicBezTo>
                    <a:pt x="358428" y="250812"/>
                    <a:pt x="554011" y="570744"/>
                    <a:pt x="554011" y="570744"/>
                  </a:cubicBezTo>
                  <a:cubicBezTo>
                    <a:pt x="683829" y="423756"/>
                    <a:pt x="554011" y="138336"/>
                    <a:pt x="554011" y="138336"/>
                  </a:cubicBezTo>
                  <a:lnTo>
                    <a:pt x="519368" y="164292"/>
                  </a:lnTo>
                  <a:cubicBezTo>
                    <a:pt x="454364" y="38981"/>
                    <a:pt x="302941" y="0"/>
                    <a:pt x="302941" y="0"/>
                  </a:cubicBezTo>
                  <a:lnTo>
                    <a:pt x="285334" y="45827"/>
                  </a:lnTo>
                  <a:cubicBezTo>
                    <a:pt x="181784" y="-8652"/>
                    <a:pt x="8661" y="17304"/>
                    <a:pt x="8661" y="17304"/>
                  </a:cubicBezTo>
                  <a:cubicBezTo>
                    <a:pt x="13800" y="77868"/>
                    <a:pt x="17322" y="181596"/>
                    <a:pt x="51966" y="268116"/>
                  </a:cubicBezTo>
                  <a:lnTo>
                    <a:pt x="0" y="276673"/>
                  </a:lnTo>
                  <a:cubicBezTo>
                    <a:pt x="0" y="276673"/>
                    <a:pt x="25983" y="389148"/>
                    <a:pt x="129818" y="492877"/>
                  </a:cubicBezTo>
                  <a:close/>
                </a:path>
              </a:pathLst>
            </a:custGeom>
            <a:solidFill>
              <a:srgbClr val="C3CD43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3" name="Vrije vorm 52">
              <a:extLst>
                <a:ext uri="{FF2B5EF4-FFF2-40B4-BE49-F238E27FC236}">
                  <a16:creationId xmlns:a16="http://schemas.microsoft.com/office/drawing/2014/main" id="{3184CEA9-F9DF-9644-8F1C-68F799C5F72B}"/>
                </a:ext>
              </a:extLst>
            </p:cNvPr>
            <p:cNvSpPr/>
            <p:nvPr/>
          </p:nvSpPr>
          <p:spPr>
            <a:xfrm>
              <a:off x="10269307" y="-1713820"/>
              <a:ext cx="694612" cy="693666"/>
            </a:xfrm>
            <a:custGeom>
              <a:avLst/>
              <a:gdLst>
                <a:gd name="connsiteX0" fmla="*/ 971098 w 972144"/>
                <a:gd name="connsiteY0" fmla="*/ 485645 h 970820"/>
                <a:gd name="connsiteX1" fmla="*/ 535484 w 972144"/>
                <a:gd name="connsiteY1" fmla="*/ 968633 h 970820"/>
                <a:gd name="connsiteX2" fmla="*/ 535484 w 972144"/>
                <a:gd name="connsiteY2" fmla="*/ 968633 h 970820"/>
                <a:gd name="connsiteX3" fmla="*/ 501982 w 972144"/>
                <a:gd name="connsiteY3" fmla="*/ 970820 h 970820"/>
                <a:gd name="connsiteX4" fmla="*/ 496843 w 972144"/>
                <a:gd name="connsiteY4" fmla="*/ 970820 h 970820"/>
                <a:gd name="connsiteX5" fmla="*/ 496843 w 972144"/>
                <a:gd name="connsiteY5" fmla="*/ 970820 h 970820"/>
                <a:gd name="connsiteX6" fmla="*/ 485803 w 972144"/>
                <a:gd name="connsiteY6" fmla="*/ 970820 h 970820"/>
                <a:gd name="connsiteX7" fmla="*/ 477332 w 972144"/>
                <a:gd name="connsiteY7" fmla="*/ 970820 h 970820"/>
                <a:gd name="connsiteX8" fmla="*/ 472098 w 972144"/>
                <a:gd name="connsiteY8" fmla="*/ 970820 h 970820"/>
                <a:gd name="connsiteX9" fmla="*/ 441642 w 972144"/>
                <a:gd name="connsiteY9" fmla="*/ 969109 h 970820"/>
                <a:gd name="connsiteX10" fmla="*/ 441642 w 972144"/>
                <a:gd name="connsiteY10" fmla="*/ 969109 h 970820"/>
                <a:gd name="connsiteX11" fmla="*/ 2068 w 972144"/>
                <a:gd name="connsiteY11" fmla="*/ 441187 h 970820"/>
                <a:gd name="connsiteX12" fmla="*/ 530535 w 972144"/>
                <a:gd name="connsiteY12" fmla="*/ 2066 h 970820"/>
                <a:gd name="connsiteX13" fmla="*/ 972145 w 972144"/>
                <a:gd name="connsiteY13" fmla="*/ 485550 h 97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2144" h="970820">
                  <a:moveTo>
                    <a:pt x="971098" y="485645"/>
                  </a:moveTo>
                  <a:cubicBezTo>
                    <a:pt x="971126" y="734322"/>
                    <a:pt x="783074" y="942826"/>
                    <a:pt x="535484" y="968633"/>
                  </a:cubicBezTo>
                  <a:lnTo>
                    <a:pt x="535484" y="968633"/>
                  </a:lnTo>
                  <a:cubicBezTo>
                    <a:pt x="524444" y="969774"/>
                    <a:pt x="513213" y="970535"/>
                    <a:pt x="501982" y="970820"/>
                  </a:cubicBezTo>
                  <a:lnTo>
                    <a:pt x="496843" y="970820"/>
                  </a:lnTo>
                  <a:lnTo>
                    <a:pt x="496843" y="970820"/>
                  </a:lnTo>
                  <a:cubicBezTo>
                    <a:pt x="493131" y="970820"/>
                    <a:pt x="489515" y="970820"/>
                    <a:pt x="485803" y="970820"/>
                  </a:cubicBezTo>
                  <a:lnTo>
                    <a:pt x="477332" y="970820"/>
                  </a:lnTo>
                  <a:lnTo>
                    <a:pt x="472098" y="970820"/>
                  </a:lnTo>
                  <a:cubicBezTo>
                    <a:pt x="461914" y="970820"/>
                    <a:pt x="451730" y="969964"/>
                    <a:pt x="441642" y="969109"/>
                  </a:cubicBezTo>
                  <a:lnTo>
                    <a:pt x="441642" y="969109"/>
                  </a:lnTo>
                  <a:cubicBezTo>
                    <a:pt x="174325" y="944587"/>
                    <a:pt x="-22479" y="708228"/>
                    <a:pt x="2068" y="441187"/>
                  </a:cubicBezTo>
                  <a:cubicBezTo>
                    <a:pt x="26615" y="174145"/>
                    <a:pt x="263218" y="-22456"/>
                    <a:pt x="530535" y="2066"/>
                  </a:cubicBezTo>
                  <a:cubicBezTo>
                    <a:pt x="780688" y="25013"/>
                    <a:pt x="972125" y="234603"/>
                    <a:pt x="972145" y="485550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" name="Vrije vorm 53">
              <a:extLst>
                <a:ext uri="{FF2B5EF4-FFF2-40B4-BE49-F238E27FC236}">
                  <a16:creationId xmlns:a16="http://schemas.microsoft.com/office/drawing/2014/main" id="{87478103-C706-FB49-B638-84254E8325D2}"/>
                </a:ext>
              </a:extLst>
            </p:cNvPr>
            <p:cNvSpPr/>
            <p:nvPr/>
          </p:nvSpPr>
          <p:spPr>
            <a:xfrm>
              <a:off x="10366843" y="-1629723"/>
              <a:ext cx="498470" cy="609840"/>
            </a:xfrm>
            <a:custGeom>
              <a:avLst/>
              <a:gdLst>
                <a:gd name="connsiteX0" fmla="*/ 344822 w 697634"/>
                <a:gd name="connsiteY0" fmla="*/ 673902 h 853501"/>
                <a:gd name="connsiteX1" fmla="*/ 349010 w 697634"/>
                <a:gd name="connsiteY1" fmla="*/ 667247 h 853501"/>
                <a:gd name="connsiteX2" fmla="*/ 354340 w 697634"/>
                <a:gd name="connsiteY2" fmla="*/ 678656 h 853501"/>
                <a:gd name="connsiteX3" fmla="*/ 341777 w 697634"/>
                <a:gd name="connsiteY3" fmla="*/ 678656 h 853501"/>
                <a:gd name="connsiteX4" fmla="*/ 344822 w 697634"/>
                <a:gd name="connsiteY4" fmla="*/ 673902 h 853501"/>
                <a:gd name="connsiteX5" fmla="*/ 697635 w 697634"/>
                <a:gd name="connsiteY5" fmla="*/ 417196 h 853501"/>
                <a:gd name="connsiteX6" fmla="*/ 677172 w 697634"/>
                <a:gd name="connsiteY6" fmla="*/ 341135 h 853501"/>
                <a:gd name="connsiteX7" fmla="*/ 667655 w 697634"/>
                <a:gd name="connsiteY7" fmla="*/ 246058 h 853501"/>
                <a:gd name="connsiteX8" fmla="*/ 581998 w 697634"/>
                <a:gd name="connsiteY8" fmla="*/ 120462 h 853501"/>
                <a:gd name="connsiteX9" fmla="*/ 498815 w 697634"/>
                <a:gd name="connsiteY9" fmla="*/ 55144 h 853501"/>
                <a:gd name="connsiteX10" fmla="*/ 489298 w 697634"/>
                <a:gd name="connsiteY10" fmla="*/ 55715 h 853501"/>
                <a:gd name="connsiteX11" fmla="*/ 409636 w 697634"/>
                <a:gd name="connsiteY11" fmla="*/ 0 h 853501"/>
                <a:gd name="connsiteX12" fmla="*/ 348820 w 697634"/>
                <a:gd name="connsiteY12" fmla="*/ 66554 h 853501"/>
                <a:gd name="connsiteX13" fmla="*/ 288003 w 697634"/>
                <a:gd name="connsiteY13" fmla="*/ 0 h 853501"/>
                <a:gd name="connsiteX14" fmla="*/ 208342 w 697634"/>
                <a:gd name="connsiteY14" fmla="*/ 55715 h 853501"/>
                <a:gd name="connsiteX15" fmla="*/ 198825 w 697634"/>
                <a:gd name="connsiteY15" fmla="*/ 55144 h 853501"/>
                <a:gd name="connsiteX16" fmla="*/ 115737 w 697634"/>
                <a:gd name="connsiteY16" fmla="*/ 120462 h 853501"/>
                <a:gd name="connsiteX17" fmla="*/ 30080 w 697634"/>
                <a:gd name="connsiteY17" fmla="*/ 246153 h 853501"/>
                <a:gd name="connsiteX18" fmla="*/ 20563 w 697634"/>
                <a:gd name="connsiteY18" fmla="*/ 341230 h 853501"/>
                <a:gd name="connsiteX19" fmla="*/ 5 w 697634"/>
                <a:gd name="connsiteY19" fmla="*/ 417291 h 853501"/>
                <a:gd name="connsiteX20" fmla="*/ 57110 w 697634"/>
                <a:gd name="connsiteY20" fmla="*/ 534425 h 853501"/>
                <a:gd name="connsiteX21" fmla="*/ 55397 w 697634"/>
                <a:gd name="connsiteY21" fmla="*/ 556007 h 853501"/>
                <a:gd name="connsiteX22" fmla="*/ 157233 w 697634"/>
                <a:gd name="connsiteY22" fmla="*/ 683695 h 853501"/>
                <a:gd name="connsiteX23" fmla="*/ 253455 w 697634"/>
                <a:gd name="connsiteY23" fmla="*/ 736273 h 853501"/>
                <a:gd name="connsiteX24" fmla="*/ 308275 w 697634"/>
                <a:gd name="connsiteY24" fmla="*/ 716402 h 853501"/>
                <a:gd name="connsiteX25" fmla="*/ 304373 w 697634"/>
                <a:gd name="connsiteY25" fmla="*/ 851790 h 853501"/>
                <a:gd name="connsiteX26" fmla="*/ 334829 w 697634"/>
                <a:gd name="connsiteY26" fmla="*/ 853502 h 853501"/>
                <a:gd name="connsiteX27" fmla="*/ 340064 w 697634"/>
                <a:gd name="connsiteY27" fmla="*/ 853502 h 853501"/>
                <a:gd name="connsiteX28" fmla="*/ 348534 w 697634"/>
                <a:gd name="connsiteY28" fmla="*/ 853502 h 853501"/>
                <a:gd name="connsiteX29" fmla="*/ 359575 w 697634"/>
                <a:gd name="connsiteY29" fmla="*/ 853502 h 853501"/>
                <a:gd name="connsiteX30" fmla="*/ 359575 w 697634"/>
                <a:gd name="connsiteY30" fmla="*/ 853502 h 853501"/>
                <a:gd name="connsiteX31" fmla="*/ 364714 w 697634"/>
                <a:gd name="connsiteY31" fmla="*/ 853502 h 853501"/>
                <a:gd name="connsiteX32" fmla="*/ 398215 w 697634"/>
                <a:gd name="connsiteY32" fmla="*/ 851315 h 853501"/>
                <a:gd name="connsiteX33" fmla="*/ 394599 w 697634"/>
                <a:gd name="connsiteY33" fmla="*/ 723247 h 853501"/>
                <a:gd name="connsiteX34" fmla="*/ 443138 w 697634"/>
                <a:gd name="connsiteY34" fmla="*/ 736463 h 853501"/>
                <a:gd name="connsiteX35" fmla="*/ 539264 w 697634"/>
                <a:gd name="connsiteY35" fmla="*/ 683885 h 853501"/>
                <a:gd name="connsiteX36" fmla="*/ 641291 w 697634"/>
                <a:gd name="connsiteY36" fmla="*/ 556198 h 853501"/>
                <a:gd name="connsiteX37" fmla="*/ 639578 w 697634"/>
                <a:gd name="connsiteY37" fmla="*/ 534615 h 853501"/>
                <a:gd name="connsiteX38" fmla="*/ 696968 w 697634"/>
                <a:gd name="connsiteY38" fmla="*/ 417101 h 85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634" h="853501">
                  <a:moveTo>
                    <a:pt x="344822" y="673902"/>
                  </a:moveTo>
                  <a:cubicBezTo>
                    <a:pt x="346250" y="671716"/>
                    <a:pt x="347678" y="669529"/>
                    <a:pt x="349010" y="667247"/>
                  </a:cubicBezTo>
                  <a:cubicBezTo>
                    <a:pt x="350556" y="671153"/>
                    <a:pt x="352336" y="674963"/>
                    <a:pt x="354340" y="678656"/>
                  </a:cubicBezTo>
                  <a:lnTo>
                    <a:pt x="341777" y="678656"/>
                  </a:lnTo>
                  <a:cubicBezTo>
                    <a:pt x="342348" y="677135"/>
                    <a:pt x="343395" y="675519"/>
                    <a:pt x="344822" y="673902"/>
                  </a:cubicBezTo>
                  <a:close/>
                  <a:moveTo>
                    <a:pt x="697635" y="417196"/>
                  </a:moveTo>
                  <a:cubicBezTo>
                    <a:pt x="697666" y="390481"/>
                    <a:pt x="690605" y="364235"/>
                    <a:pt x="677172" y="341135"/>
                  </a:cubicBezTo>
                  <a:cubicBezTo>
                    <a:pt x="690446" y="309896"/>
                    <a:pt x="686858" y="274052"/>
                    <a:pt x="667655" y="246058"/>
                  </a:cubicBezTo>
                  <a:cubicBezTo>
                    <a:pt x="666277" y="191019"/>
                    <a:pt x="632767" y="141885"/>
                    <a:pt x="581998" y="120462"/>
                  </a:cubicBezTo>
                  <a:cubicBezTo>
                    <a:pt x="571948" y="82598"/>
                    <a:pt x="538019" y="55956"/>
                    <a:pt x="498815" y="55144"/>
                  </a:cubicBezTo>
                  <a:cubicBezTo>
                    <a:pt x="495634" y="55156"/>
                    <a:pt x="492457" y="55346"/>
                    <a:pt x="489298" y="55715"/>
                  </a:cubicBezTo>
                  <a:cubicBezTo>
                    <a:pt x="476520" y="22716"/>
                    <a:pt x="445047" y="704"/>
                    <a:pt x="409636" y="0"/>
                  </a:cubicBezTo>
                  <a:cubicBezTo>
                    <a:pt x="386033" y="0"/>
                    <a:pt x="359099" y="19015"/>
                    <a:pt x="348820" y="66554"/>
                  </a:cubicBezTo>
                  <a:cubicBezTo>
                    <a:pt x="334924" y="19966"/>
                    <a:pt x="311606" y="0"/>
                    <a:pt x="288003" y="0"/>
                  </a:cubicBezTo>
                  <a:cubicBezTo>
                    <a:pt x="252593" y="704"/>
                    <a:pt x="221119" y="22716"/>
                    <a:pt x="208342" y="55715"/>
                  </a:cubicBezTo>
                  <a:cubicBezTo>
                    <a:pt x="205183" y="55350"/>
                    <a:pt x="202005" y="55159"/>
                    <a:pt x="198825" y="55144"/>
                  </a:cubicBezTo>
                  <a:cubicBezTo>
                    <a:pt x="159656" y="55998"/>
                    <a:pt x="125777" y="82632"/>
                    <a:pt x="115737" y="120462"/>
                  </a:cubicBezTo>
                  <a:cubicBezTo>
                    <a:pt x="64953" y="141918"/>
                    <a:pt x="31445" y="191087"/>
                    <a:pt x="30080" y="246153"/>
                  </a:cubicBezTo>
                  <a:cubicBezTo>
                    <a:pt x="10894" y="274154"/>
                    <a:pt x="7307" y="309988"/>
                    <a:pt x="20563" y="341230"/>
                  </a:cubicBezTo>
                  <a:cubicBezTo>
                    <a:pt x="7092" y="364319"/>
                    <a:pt x="-2" y="390566"/>
                    <a:pt x="5" y="417291"/>
                  </a:cubicBezTo>
                  <a:cubicBezTo>
                    <a:pt x="-371" y="463114"/>
                    <a:pt x="20764" y="506467"/>
                    <a:pt x="57110" y="534425"/>
                  </a:cubicBezTo>
                  <a:cubicBezTo>
                    <a:pt x="55964" y="541562"/>
                    <a:pt x="55392" y="548779"/>
                    <a:pt x="55397" y="556007"/>
                  </a:cubicBezTo>
                  <a:cubicBezTo>
                    <a:pt x="55396" y="620279"/>
                    <a:pt x="99843" y="674378"/>
                    <a:pt x="157233" y="683695"/>
                  </a:cubicBezTo>
                  <a:cubicBezTo>
                    <a:pt x="178620" y="716049"/>
                    <a:pt x="214647" y="735735"/>
                    <a:pt x="253455" y="736273"/>
                  </a:cubicBezTo>
                  <a:cubicBezTo>
                    <a:pt x="273510" y="736356"/>
                    <a:pt x="292941" y="729313"/>
                    <a:pt x="308275" y="716402"/>
                  </a:cubicBezTo>
                  <a:lnTo>
                    <a:pt x="304373" y="851790"/>
                  </a:lnTo>
                  <a:cubicBezTo>
                    <a:pt x="314462" y="852646"/>
                    <a:pt x="324645" y="853312"/>
                    <a:pt x="334829" y="853502"/>
                  </a:cubicBezTo>
                  <a:lnTo>
                    <a:pt x="340064" y="853502"/>
                  </a:lnTo>
                  <a:lnTo>
                    <a:pt x="348534" y="853502"/>
                  </a:lnTo>
                  <a:cubicBezTo>
                    <a:pt x="352246" y="853502"/>
                    <a:pt x="355863" y="853502"/>
                    <a:pt x="359575" y="853502"/>
                  </a:cubicBezTo>
                  <a:lnTo>
                    <a:pt x="359575" y="853502"/>
                  </a:lnTo>
                  <a:lnTo>
                    <a:pt x="364714" y="853502"/>
                  </a:lnTo>
                  <a:cubicBezTo>
                    <a:pt x="375945" y="853502"/>
                    <a:pt x="387175" y="852456"/>
                    <a:pt x="398215" y="851315"/>
                  </a:cubicBezTo>
                  <a:lnTo>
                    <a:pt x="394599" y="723247"/>
                  </a:lnTo>
                  <a:cubicBezTo>
                    <a:pt x="409299" y="731922"/>
                    <a:pt x="426064" y="736486"/>
                    <a:pt x="443138" y="736463"/>
                  </a:cubicBezTo>
                  <a:cubicBezTo>
                    <a:pt x="481925" y="735944"/>
                    <a:pt x="517931" y="716250"/>
                    <a:pt x="539264" y="683885"/>
                  </a:cubicBezTo>
                  <a:cubicBezTo>
                    <a:pt x="596369" y="674378"/>
                    <a:pt x="641291" y="620469"/>
                    <a:pt x="641291" y="556198"/>
                  </a:cubicBezTo>
                  <a:cubicBezTo>
                    <a:pt x="641300" y="548969"/>
                    <a:pt x="640727" y="541752"/>
                    <a:pt x="639578" y="534615"/>
                  </a:cubicBezTo>
                  <a:cubicBezTo>
                    <a:pt x="676115" y="506616"/>
                    <a:pt x="697366" y="463100"/>
                    <a:pt x="696968" y="417101"/>
                  </a:cubicBezTo>
                  <a:close/>
                </a:path>
              </a:pathLst>
            </a:custGeom>
            <a:solidFill>
              <a:srgbClr val="E8A326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 54">
              <a:extLst>
                <a:ext uri="{FF2B5EF4-FFF2-40B4-BE49-F238E27FC236}">
                  <a16:creationId xmlns:a16="http://schemas.microsoft.com/office/drawing/2014/main" id="{57CE87C4-2FCF-7240-A116-F6BD4684EFC6}"/>
                </a:ext>
              </a:extLst>
            </p:cNvPr>
            <p:cNvSpPr/>
            <p:nvPr/>
          </p:nvSpPr>
          <p:spPr>
            <a:xfrm>
              <a:off x="10436686" y="-1453435"/>
              <a:ext cx="15096" cy="15081"/>
            </a:xfrm>
            <a:custGeom>
              <a:avLst/>
              <a:gdLst>
                <a:gd name="connsiteX0" fmla="*/ 10469 w 21128"/>
                <a:gd name="connsiteY0" fmla="*/ 21107 h 21106"/>
                <a:gd name="connsiteX1" fmla="*/ 21128 w 21128"/>
                <a:gd name="connsiteY1" fmla="*/ 10649 h 21106"/>
                <a:gd name="connsiteX2" fmla="*/ 10660 w 21128"/>
                <a:gd name="connsiteY2" fmla="*/ 0 h 21106"/>
                <a:gd name="connsiteX3" fmla="*/ 0 w 21128"/>
                <a:gd name="connsiteY3" fmla="*/ 10458 h 21106"/>
                <a:gd name="connsiteX4" fmla="*/ 0 w 21128"/>
                <a:gd name="connsiteY4" fmla="*/ 10553 h 21106"/>
                <a:gd name="connsiteX5" fmla="*/ 10469 w 21128"/>
                <a:gd name="connsiteY5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28" h="21106">
                  <a:moveTo>
                    <a:pt x="10469" y="21107"/>
                  </a:moveTo>
                  <a:cubicBezTo>
                    <a:pt x="16304" y="21159"/>
                    <a:pt x="21076" y="16477"/>
                    <a:pt x="21128" y="10649"/>
                  </a:cubicBezTo>
                  <a:cubicBezTo>
                    <a:pt x="21181" y="4820"/>
                    <a:pt x="16494" y="53"/>
                    <a:pt x="10660" y="0"/>
                  </a:cubicBezTo>
                  <a:cubicBezTo>
                    <a:pt x="4825" y="-52"/>
                    <a:pt x="53" y="4630"/>
                    <a:pt x="0" y="10458"/>
                  </a:cubicBezTo>
                  <a:cubicBezTo>
                    <a:pt x="0" y="10490"/>
                    <a:pt x="0" y="10522"/>
                    <a:pt x="0" y="10553"/>
                  </a:cubicBezTo>
                  <a:cubicBezTo>
                    <a:pt x="0" y="16345"/>
                    <a:pt x="4672" y="21054"/>
                    <a:pt x="10469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 55">
              <a:extLst>
                <a:ext uri="{FF2B5EF4-FFF2-40B4-BE49-F238E27FC236}">
                  <a16:creationId xmlns:a16="http://schemas.microsoft.com/office/drawing/2014/main" id="{6BBD6477-652A-7847-B6AF-B50262837916}"/>
                </a:ext>
              </a:extLst>
            </p:cNvPr>
            <p:cNvSpPr/>
            <p:nvPr/>
          </p:nvSpPr>
          <p:spPr>
            <a:xfrm>
              <a:off x="10648790" y="-1543243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7" name="Vrije vorm 56">
              <a:extLst>
                <a:ext uri="{FF2B5EF4-FFF2-40B4-BE49-F238E27FC236}">
                  <a16:creationId xmlns:a16="http://schemas.microsoft.com/office/drawing/2014/main" id="{046529FB-4822-CA45-84B5-BD560C031848}"/>
                </a:ext>
              </a:extLst>
            </p:cNvPr>
            <p:cNvSpPr/>
            <p:nvPr/>
          </p:nvSpPr>
          <p:spPr>
            <a:xfrm>
              <a:off x="10781534" y="-1371779"/>
              <a:ext cx="15096" cy="15081"/>
            </a:xfrm>
            <a:custGeom>
              <a:avLst/>
              <a:gdLst>
                <a:gd name="connsiteX0" fmla="*/ 0 w 21128"/>
                <a:gd name="connsiteY0" fmla="*/ 10554 h 21106"/>
                <a:gd name="connsiteX1" fmla="*/ 10565 w 21128"/>
                <a:gd name="connsiteY1" fmla="*/ 21107 h 21106"/>
                <a:gd name="connsiteX2" fmla="*/ 21129 w 21128"/>
                <a:gd name="connsiteY2" fmla="*/ 10553 h 21106"/>
                <a:gd name="connsiteX3" fmla="*/ 10564 w 21128"/>
                <a:gd name="connsiteY3" fmla="*/ 0 h 21106"/>
                <a:gd name="connsiteX4" fmla="*/ 10469 w 21128"/>
                <a:gd name="connsiteY4" fmla="*/ 0 h 21106"/>
                <a:gd name="connsiteX5" fmla="*/ 0 w 21128"/>
                <a:gd name="connsiteY5" fmla="*/ 10554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28" h="21106">
                  <a:moveTo>
                    <a:pt x="0" y="10554"/>
                  </a:moveTo>
                  <a:cubicBezTo>
                    <a:pt x="0" y="16382"/>
                    <a:pt x="4730" y="21107"/>
                    <a:pt x="10565" y="21107"/>
                  </a:cubicBez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8" y="4725"/>
                    <a:pt x="16399" y="0"/>
                    <a:pt x="10564" y="0"/>
                  </a:cubicBezTo>
                  <a:cubicBezTo>
                    <a:pt x="10532" y="0"/>
                    <a:pt x="10501" y="0"/>
                    <a:pt x="10469" y="0"/>
                  </a:cubicBezTo>
                  <a:cubicBezTo>
                    <a:pt x="4672" y="53"/>
                    <a:pt x="0" y="4762"/>
                    <a:pt x="0" y="10554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8" name="Vrije vorm 57">
              <a:extLst>
                <a:ext uri="{FF2B5EF4-FFF2-40B4-BE49-F238E27FC236}">
                  <a16:creationId xmlns:a16="http://schemas.microsoft.com/office/drawing/2014/main" id="{1C84C109-53A1-824E-821F-8BD685BED61F}"/>
                </a:ext>
              </a:extLst>
            </p:cNvPr>
            <p:cNvSpPr/>
            <p:nvPr/>
          </p:nvSpPr>
          <p:spPr>
            <a:xfrm>
              <a:off x="10754400" y="-1487469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9" name="Vrije vorm 58">
              <a:extLst>
                <a:ext uri="{FF2B5EF4-FFF2-40B4-BE49-F238E27FC236}">
                  <a16:creationId xmlns:a16="http://schemas.microsoft.com/office/drawing/2014/main" id="{9D3AFB4A-6AE0-2F40-97F7-60B460C159E2}"/>
                </a:ext>
              </a:extLst>
            </p:cNvPr>
            <p:cNvSpPr/>
            <p:nvPr/>
          </p:nvSpPr>
          <p:spPr>
            <a:xfrm>
              <a:off x="10719854" y="-1525785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0" name="Vrije vorm 59">
              <a:extLst>
                <a:ext uri="{FF2B5EF4-FFF2-40B4-BE49-F238E27FC236}">
                  <a16:creationId xmlns:a16="http://schemas.microsoft.com/office/drawing/2014/main" id="{B48D75D8-CEA6-0040-BC6C-EB246435ECB6}"/>
                </a:ext>
              </a:extLst>
            </p:cNvPr>
            <p:cNvSpPr/>
            <p:nvPr/>
          </p:nvSpPr>
          <p:spPr>
            <a:xfrm>
              <a:off x="10731619" y="-1537537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1" name="Vrije vorm 60">
              <a:extLst>
                <a:ext uri="{FF2B5EF4-FFF2-40B4-BE49-F238E27FC236}">
                  <a16:creationId xmlns:a16="http://schemas.microsoft.com/office/drawing/2014/main" id="{55A61C73-8633-714C-89A6-352C3B653406}"/>
                </a:ext>
              </a:extLst>
            </p:cNvPr>
            <p:cNvSpPr/>
            <p:nvPr/>
          </p:nvSpPr>
          <p:spPr>
            <a:xfrm>
              <a:off x="10515571" y="-1512605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2" name="Vrije vorm 61">
              <a:extLst>
                <a:ext uri="{FF2B5EF4-FFF2-40B4-BE49-F238E27FC236}">
                  <a16:creationId xmlns:a16="http://schemas.microsoft.com/office/drawing/2014/main" id="{4B4465E6-89D8-1E44-8791-EE78A8A7961A}"/>
                </a:ext>
              </a:extLst>
            </p:cNvPr>
            <p:cNvSpPr/>
            <p:nvPr/>
          </p:nvSpPr>
          <p:spPr>
            <a:xfrm>
              <a:off x="10533116" y="-1504249"/>
              <a:ext cx="15096" cy="15081"/>
            </a:xfrm>
            <a:custGeom>
              <a:avLst/>
              <a:gdLst>
                <a:gd name="connsiteX0" fmla="*/ 21129 w 21128"/>
                <a:gd name="connsiteY0" fmla="*/ 10553 h 21106"/>
                <a:gd name="connsiteX1" fmla="*/ 10564 w 21128"/>
                <a:gd name="connsiteY1" fmla="*/ 21107 h 21106"/>
                <a:gd name="connsiteX2" fmla="*/ 0 w 21128"/>
                <a:gd name="connsiteY2" fmla="*/ 10553 h 21106"/>
                <a:gd name="connsiteX3" fmla="*/ 10564 w 21128"/>
                <a:gd name="connsiteY3" fmla="*/ 0 h 21106"/>
                <a:gd name="connsiteX4" fmla="*/ 21129 w 21128"/>
                <a:gd name="connsiteY4" fmla="*/ 10553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21129" y="10553"/>
                  </a:moveTo>
                  <a:cubicBezTo>
                    <a:pt x="21129" y="16382"/>
                    <a:pt x="16399" y="21107"/>
                    <a:pt x="10564" y="21107"/>
                  </a:cubicBezTo>
                  <a:cubicBezTo>
                    <a:pt x="4730" y="21107"/>
                    <a:pt x="0" y="16382"/>
                    <a:pt x="0" y="10553"/>
                  </a:cubicBezTo>
                  <a:cubicBezTo>
                    <a:pt x="0" y="4725"/>
                    <a:pt x="4730" y="0"/>
                    <a:pt x="10564" y="0"/>
                  </a:cubicBezTo>
                  <a:cubicBezTo>
                    <a:pt x="16399" y="0"/>
                    <a:pt x="21129" y="4725"/>
                    <a:pt x="21129" y="10553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3" name="Vrije vorm 62">
              <a:extLst>
                <a:ext uri="{FF2B5EF4-FFF2-40B4-BE49-F238E27FC236}">
                  <a16:creationId xmlns:a16="http://schemas.microsoft.com/office/drawing/2014/main" id="{C4DC118C-0773-3D46-A17C-FA1D0D4598DE}"/>
                </a:ext>
              </a:extLst>
            </p:cNvPr>
            <p:cNvSpPr/>
            <p:nvPr/>
          </p:nvSpPr>
          <p:spPr>
            <a:xfrm>
              <a:off x="10704077" y="-1312948"/>
              <a:ext cx="15096" cy="15081"/>
            </a:xfrm>
            <a:custGeom>
              <a:avLst/>
              <a:gdLst>
                <a:gd name="connsiteX0" fmla="*/ 21129 w 21128"/>
                <a:gd name="connsiteY0" fmla="*/ 10553 h 21106"/>
                <a:gd name="connsiteX1" fmla="*/ 10564 w 21128"/>
                <a:gd name="connsiteY1" fmla="*/ 0 h 21106"/>
                <a:gd name="connsiteX2" fmla="*/ 0 w 21128"/>
                <a:gd name="connsiteY2" fmla="*/ 10553 h 21106"/>
                <a:gd name="connsiteX3" fmla="*/ 10564 w 21128"/>
                <a:gd name="connsiteY3" fmla="*/ 21107 h 21106"/>
                <a:gd name="connsiteX4" fmla="*/ 21129 w 21128"/>
                <a:gd name="connsiteY4" fmla="*/ 10553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21129" y="10553"/>
                  </a:move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ubicBezTo>
                    <a:pt x="16399" y="21107"/>
                    <a:pt x="21129" y="16382"/>
                    <a:pt x="21129" y="10553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4" name="Vrije vorm 63">
              <a:extLst>
                <a:ext uri="{FF2B5EF4-FFF2-40B4-BE49-F238E27FC236}">
                  <a16:creationId xmlns:a16="http://schemas.microsoft.com/office/drawing/2014/main" id="{A3C43E0A-6AFE-5543-ACA0-68DD69D7A7AC}"/>
                </a:ext>
              </a:extLst>
            </p:cNvPr>
            <p:cNvSpPr/>
            <p:nvPr/>
          </p:nvSpPr>
          <p:spPr>
            <a:xfrm>
              <a:off x="10412961" y="-1568515"/>
              <a:ext cx="409873" cy="550612"/>
            </a:xfrm>
            <a:custGeom>
              <a:avLst/>
              <a:gdLst>
                <a:gd name="connsiteX0" fmla="*/ 571228 w 573638"/>
                <a:gd name="connsiteY0" fmla="*/ 230370 h 770609"/>
                <a:gd name="connsiteX1" fmla="*/ 571228 w 573638"/>
                <a:gd name="connsiteY1" fmla="*/ 230370 h 770609"/>
                <a:gd name="connsiteX2" fmla="*/ 558979 w 573638"/>
                <a:gd name="connsiteY2" fmla="*/ 230341 h 770609"/>
                <a:gd name="connsiteX3" fmla="*/ 558950 w 573638"/>
                <a:gd name="connsiteY3" fmla="*/ 230370 h 770609"/>
                <a:gd name="connsiteX4" fmla="*/ 538868 w 573638"/>
                <a:gd name="connsiteY4" fmla="*/ 250432 h 770609"/>
                <a:gd name="connsiteX5" fmla="*/ 528494 w 573638"/>
                <a:gd name="connsiteY5" fmla="*/ 240163 h 770609"/>
                <a:gd name="connsiteX6" fmla="*/ 544388 w 573638"/>
                <a:gd name="connsiteY6" fmla="*/ 224190 h 770609"/>
                <a:gd name="connsiteX7" fmla="*/ 546863 w 573638"/>
                <a:gd name="connsiteY7" fmla="*/ 218010 h 770609"/>
                <a:gd name="connsiteX8" fmla="*/ 546863 w 573638"/>
                <a:gd name="connsiteY8" fmla="*/ 203749 h 770609"/>
                <a:gd name="connsiteX9" fmla="*/ 544388 w 573638"/>
                <a:gd name="connsiteY9" fmla="*/ 197664 h 770609"/>
                <a:gd name="connsiteX10" fmla="*/ 534205 w 573638"/>
                <a:gd name="connsiteY10" fmla="*/ 187491 h 770609"/>
                <a:gd name="connsiteX11" fmla="*/ 528113 w 573638"/>
                <a:gd name="connsiteY11" fmla="*/ 184924 h 770609"/>
                <a:gd name="connsiteX12" fmla="*/ 528113 w 573638"/>
                <a:gd name="connsiteY12" fmla="*/ 184924 h 770609"/>
                <a:gd name="connsiteX13" fmla="*/ 519327 w 573638"/>
                <a:gd name="connsiteY13" fmla="*/ 193449 h 770609"/>
                <a:gd name="connsiteX14" fmla="*/ 521927 w 573638"/>
                <a:gd name="connsiteY14" fmla="*/ 199756 h 770609"/>
                <a:gd name="connsiteX15" fmla="*/ 529541 w 573638"/>
                <a:gd name="connsiteY15" fmla="*/ 207362 h 770609"/>
                <a:gd name="connsiteX16" fmla="*/ 529541 w 573638"/>
                <a:gd name="connsiteY16" fmla="*/ 214683 h 770609"/>
                <a:gd name="connsiteX17" fmla="*/ 496420 w 573638"/>
                <a:gd name="connsiteY17" fmla="*/ 247769 h 770609"/>
                <a:gd name="connsiteX18" fmla="*/ 496420 w 573638"/>
                <a:gd name="connsiteY18" fmla="*/ 191864 h 770609"/>
                <a:gd name="connsiteX19" fmla="*/ 516788 w 573638"/>
                <a:gd name="connsiteY19" fmla="*/ 171518 h 770609"/>
                <a:gd name="connsiteX20" fmla="*/ 519358 w 573638"/>
                <a:gd name="connsiteY20" fmla="*/ 165338 h 770609"/>
                <a:gd name="connsiteX21" fmla="*/ 519357 w 573638"/>
                <a:gd name="connsiteY21" fmla="*/ 145657 h 770609"/>
                <a:gd name="connsiteX22" fmla="*/ 509737 w 573638"/>
                <a:gd name="connsiteY22" fmla="*/ 137868 h 770609"/>
                <a:gd name="connsiteX23" fmla="*/ 501940 w 573638"/>
                <a:gd name="connsiteY23" fmla="*/ 145657 h 770609"/>
                <a:gd name="connsiteX24" fmla="*/ 501940 w 573638"/>
                <a:gd name="connsiteY24" fmla="*/ 161820 h 770609"/>
                <a:gd name="connsiteX25" fmla="*/ 496516 w 573638"/>
                <a:gd name="connsiteY25" fmla="*/ 167240 h 770609"/>
                <a:gd name="connsiteX26" fmla="*/ 496516 w 573638"/>
                <a:gd name="connsiteY26" fmla="*/ 148795 h 770609"/>
                <a:gd name="connsiteX27" fmla="*/ 486895 w 573638"/>
                <a:gd name="connsiteY27" fmla="*/ 141006 h 770609"/>
                <a:gd name="connsiteX28" fmla="*/ 479099 w 573638"/>
                <a:gd name="connsiteY28" fmla="*/ 148795 h 770609"/>
                <a:gd name="connsiteX29" fmla="*/ 479099 w 573638"/>
                <a:gd name="connsiteY29" fmla="*/ 157637 h 770609"/>
                <a:gd name="connsiteX30" fmla="*/ 470247 w 573638"/>
                <a:gd name="connsiteY30" fmla="*/ 148890 h 770609"/>
                <a:gd name="connsiteX31" fmla="*/ 470247 w 573638"/>
                <a:gd name="connsiteY31" fmla="*/ 115803 h 770609"/>
                <a:gd name="connsiteX32" fmla="*/ 461586 w 573638"/>
                <a:gd name="connsiteY32" fmla="*/ 107151 h 770609"/>
                <a:gd name="connsiteX33" fmla="*/ 452926 w 573638"/>
                <a:gd name="connsiteY33" fmla="*/ 115803 h 770609"/>
                <a:gd name="connsiteX34" fmla="*/ 452926 w 573638"/>
                <a:gd name="connsiteY34" fmla="*/ 152408 h 770609"/>
                <a:gd name="connsiteX35" fmla="*/ 455495 w 573638"/>
                <a:gd name="connsiteY35" fmla="*/ 158588 h 770609"/>
                <a:gd name="connsiteX36" fmla="*/ 479003 w 573638"/>
                <a:gd name="connsiteY36" fmla="*/ 182167 h 770609"/>
                <a:gd name="connsiteX37" fmla="*/ 479003 w 573638"/>
                <a:gd name="connsiteY37" fmla="*/ 264978 h 770609"/>
                <a:gd name="connsiteX38" fmla="*/ 457208 w 573638"/>
                <a:gd name="connsiteY38" fmla="*/ 286846 h 770609"/>
                <a:gd name="connsiteX39" fmla="*/ 457208 w 573638"/>
                <a:gd name="connsiteY39" fmla="*/ 217155 h 770609"/>
                <a:gd name="connsiteX40" fmla="*/ 447588 w 573638"/>
                <a:gd name="connsiteY40" fmla="*/ 209366 h 770609"/>
                <a:gd name="connsiteX41" fmla="*/ 439791 w 573638"/>
                <a:gd name="connsiteY41" fmla="*/ 217155 h 770609"/>
                <a:gd name="connsiteX42" fmla="*/ 439791 w 573638"/>
                <a:gd name="connsiteY42" fmla="*/ 245678 h 770609"/>
                <a:gd name="connsiteX43" fmla="*/ 410192 w 573638"/>
                <a:gd name="connsiteY43" fmla="*/ 216109 h 770609"/>
                <a:gd name="connsiteX44" fmla="*/ 428085 w 573638"/>
                <a:gd name="connsiteY44" fmla="*/ 198139 h 770609"/>
                <a:gd name="connsiteX45" fmla="*/ 430655 w 573638"/>
                <a:gd name="connsiteY45" fmla="*/ 192055 h 770609"/>
                <a:gd name="connsiteX46" fmla="*/ 430655 w 573638"/>
                <a:gd name="connsiteY46" fmla="*/ 139287 h 770609"/>
                <a:gd name="connsiteX47" fmla="*/ 421994 w 573638"/>
                <a:gd name="connsiteY47" fmla="*/ 130635 h 770609"/>
                <a:gd name="connsiteX48" fmla="*/ 413333 w 573638"/>
                <a:gd name="connsiteY48" fmla="*/ 139287 h 770609"/>
                <a:gd name="connsiteX49" fmla="*/ 413333 w 573638"/>
                <a:gd name="connsiteY49" fmla="*/ 188442 h 770609"/>
                <a:gd name="connsiteX50" fmla="*/ 390491 w 573638"/>
                <a:gd name="connsiteY50" fmla="*/ 211165 h 770609"/>
                <a:gd name="connsiteX51" fmla="*/ 389825 w 573638"/>
                <a:gd name="connsiteY51" fmla="*/ 212211 h 770609"/>
                <a:gd name="connsiteX52" fmla="*/ 378975 w 573638"/>
                <a:gd name="connsiteY52" fmla="*/ 223145 h 770609"/>
                <a:gd name="connsiteX53" fmla="*/ 378946 w 573638"/>
                <a:gd name="connsiteY53" fmla="*/ 235380 h 770609"/>
                <a:gd name="connsiteX54" fmla="*/ 378975 w 573638"/>
                <a:gd name="connsiteY54" fmla="*/ 235409 h 770609"/>
                <a:gd name="connsiteX55" fmla="*/ 391252 w 573638"/>
                <a:gd name="connsiteY55" fmla="*/ 235409 h 770609"/>
                <a:gd name="connsiteX56" fmla="*/ 398105 w 573638"/>
                <a:gd name="connsiteY56" fmla="*/ 228564 h 770609"/>
                <a:gd name="connsiteX57" fmla="*/ 439791 w 573638"/>
                <a:gd name="connsiteY57" fmla="*/ 270207 h 770609"/>
                <a:gd name="connsiteX58" fmla="*/ 397724 w 573638"/>
                <a:gd name="connsiteY58" fmla="*/ 312231 h 770609"/>
                <a:gd name="connsiteX59" fmla="*/ 388207 w 573638"/>
                <a:gd name="connsiteY59" fmla="*/ 302724 h 770609"/>
                <a:gd name="connsiteX60" fmla="*/ 375929 w 573638"/>
                <a:gd name="connsiteY60" fmla="*/ 302724 h 770609"/>
                <a:gd name="connsiteX61" fmla="*/ 375929 w 573638"/>
                <a:gd name="connsiteY61" fmla="*/ 314988 h 770609"/>
                <a:gd name="connsiteX62" fmla="*/ 391443 w 573638"/>
                <a:gd name="connsiteY62" fmla="*/ 330581 h 770609"/>
                <a:gd name="connsiteX63" fmla="*/ 403720 w 573638"/>
                <a:gd name="connsiteY63" fmla="*/ 330581 h 770609"/>
                <a:gd name="connsiteX64" fmla="*/ 407813 w 573638"/>
                <a:gd name="connsiteY64" fmla="*/ 326493 h 770609"/>
                <a:gd name="connsiteX65" fmla="*/ 413428 w 573638"/>
                <a:gd name="connsiteY65" fmla="*/ 332197 h 770609"/>
                <a:gd name="connsiteX66" fmla="*/ 413428 w 573638"/>
                <a:gd name="connsiteY66" fmla="*/ 339518 h 770609"/>
                <a:gd name="connsiteX67" fmla="*/ 423048 w 573638"/>
                <a:gd name="connsiteY67" fmla="*/ 347307 h 770609"/>
                <a:gd name="connsiteX68" fmla="*/ 430845 w 573638"/>
                <a:gd name="connsiteY68" fmla="*/ 339518 h 770609"/>
                <a:gd name="connsiteX69" fmla="*/ 430845 w 573638"/>
                <a:gd name="connsiteY69" fmla="*/ 328775 h 770609"/>
                <a:gd name="connsiteX70" fmla="*/ 428275 w 573638"/>
                <a:gd name="connsiteY70" fmla="*/ 322595 h 770609"/>
                <a:gd name="connsiteX71" fmla="*/ 420090 w 573638"/>
                <a:gd name="connsiteY71" fmla="*/ 314418 h 770609"/>
                <a:gd name="connsiteX72" fmla="*/ 439696 w 573638"/>
                <a:gd name="connsiteY72" fmla="*/ 294832 h 770609"/>
                <a:gd name="connsiteX73" fmla="*/ 439696 w 573638"/>
                <a:gd name="connsiteY73" fmla="*/ 370133 h 770609"/>
                <a:gd name="connsiteX74" fmla="*/ 411144 w 573638"/>
                <a:gd name="connsiteY74" fmla="*/ 398656 h 770609"/>
                <a:gd name="connsiteX75" fmla="*/ 390015 w 573638"/>
                <a:gd name="connsiteY75" fmla="*/ 398656 h 770609"/>
                <a:gd name="connsiteX76" fmla="*/ 397344 w 573638"/>
                <a:gd name="connsiteY76" fmla="*/ 391335 h 770609"/>
                <a:gd name="connsiteX77" fmla="*/ 397373 w 573638"/>
                <a:gd name="connsiteY77" fmla="*/ 379099 h 770609"/>
                <a:gd name="connsiteX78" fmla="*/ 397344 w 573638"/>
                <a:gd name="connsiteY78" fmla="*/ 379070 h 770609"/>
                <a:gd name="connsiteX79" fmla="*/ 353944 w 573638"/>
                <a:gd name="connsiteY79" fmla="*/ 335715 h 770609"/>
                <a:gd name="connsiteX80" fmla="*/ 353944 w 573638"/>
                <a:gd name="connsiteY80" fmla="*/ 302629 h 770609"/>
                <a:gd name="connsiteX81" fmla="*/ 400580 w 573638"/>
                <a:gd name="connsiteY81" fmla="*/ 256136 h 770609"/>
                <a:gd name="connsiteX82" fmla="*/ 400385 w 573638"/>
                <a:gd name="connsiteY82" fmla="*/ 243767 h 770609"/>
                <a:gd name="connsiteX83" fmla="*/ 394488 w 573638"/>
                <a:gd name="connsiteY83" fmla="*/ 241304 h 770609"/>
                <a:gd name="connsiteX84" fmla="*/ 394488 w 573638"/>
                <a:gd name="connsiteY84" fmla="*/ 241304 h 770609"/>
                <a:gd name="connsiteX85" fmla="*/ 388302 w 573638"/>
                <a:gd name="connsiteY85" fmla="*/ 243871 h 770609"/>
                <a:gd name="connsiteX86" fmla="*/ 354039 w 573638"/>
                <a:gd name="connsiteY86" fmla="*/ 278099 h 770609"/>
                <a:gd name="connsiteX87" fmla="*/ 354039 w 573638"/>
                <a:gd name="connsiteY87" fmla="*/ 260985 h 770609"/>
                <a:gd name="connsiteX88" fmla="*/ 344419 w 573638"/>
                <a:gd name="connsiteY88" fmla="*/ 253196 h 770609"/>
                <a:gd name="connsiteX89" fmla="*/ 336622 w 573638"/>
                <a:gd name="connsiteY89" fmla="*/ 260985 h 770609"/>
                <a:gd name="connsiteX90" fmla="*/ 336622 w 573638"/>
                <a:gd name="connsiteY90" fmla="*/ 310235 h 770609"/>
                <a:gd name="connsiteX91" fmla="*/ 329199 w 573638"/>
                <a:gd name="connsiteY91" fmla="*/ 302724 h 770609"/>
                <a:gd name="connsiteX92" fmla="*/ 329199 w 573638"/>
                <a:gd name="connsiteY92" fmla="*/ 283708 h 770609"/>
                <a:gd name="connsiteX93" fmla="*/ 321402 w 573638"/>
                <a:gd name="connsiteY93" fmla="*/ 274098 h 770609"/>
                <a:gd name="connsiteX94" fmla="*/ 311782 w 573638"/>
                <a:gd name="connsiteY94" fmla="*/ 281887 h 770609"/>
                <a:gd name="connsiteX95" fmla="*/ 311782 w 573638"/>
                <a:gd name="connsiteY95" fmla="*/ 283708 h 770609"/>
                <a:gd name="connsiteX96" fmla="*/ 311782 w 573638"/>
                <a:gd name="connsiteY96" fmla="*/ 305956 h 770609"/>
                <a:gd name="connsiteX97" fmla="*/ 314351 w 573638"/>
                <a:gd name="connsiteY97" fmla="*/ 312136 h 770609"/>
                <a:gd name="connsiteX98" fmla="*/ 336622 w 573638"/>
                <a:gd name="connsiteY98" fmla="*/ 334384 h 770609"/>
                <a:gd name="connsiteX99" fmla="*/ 336622 w 573638"/>
                <a:gd name="connsiteY99" fmla="*/ 338758 h 770609"/>
                <a:gd name="connsiteX100" fmla="*/ 339192 w 573638"/>
                <a:gd name="connsiteY100" fmla="*/ 344938 h 770609"/>
                <a:gd name="connsiteX101" fmla="*/ 353087 w 573638"/>
                <a:gd name="connsiteY101" fmla="*/ 358724 h 770609"/>
                <a:gd name="connsiteX102" fmla="*/ 323678 w 573638"/>
                <a:gd name="connsiteY102" fmla="*/ 388102 h 770609"/>
                <a:gd name="connsiteX103" fmla="*/ 323649 w 573638"/>
                <a:gd name="connsiteY103" fmla="*/ 400338 h 770609"/>
                <a:gd name="connsiteX104" fmla="*/ 323678 w 573638"/>
                <a:gd name="connsiteY104" fmla="*/ 400367 h 770609"/>
                <a:gd name="connsiteX105" fmla="*/ 335956 w 573638"/>
                <a:gd name="connsiteY105" fmla="*/ 400367 h 770609"/>
                <a:gd name="connsiteX106" fmla="*/ 365365 w 573638"/>
                <a:gd name="connsiteY106" fmla="*/ 370989 h 770609"/>
                <a:gd name="connsiteX107" fmla="*/ 378975 w 573638"/>
                <a:gd name="connsiteY107" fmla="*/ 384680 h 770609"/>
                <a:gd name="connsiteX108" fmla="*/ 299314 w 573638"/>
                <a:gd name="connsiteY108" fmla="*/ 465114 h 770609"/>
                <a:gd name="connsiteX109" fmla="*/ 299314 w 573638"/>
                <a:gd name="connsiteY109" fmla="*/ 276007 h 770609"/>
                <a:gd name="connsiteX110" fmla="*/ 403340 w 573638"/>
                <a:gd name="connsiteY110" fmla="*/ 172088 h 770609"/>
                <a:gd name="connsiteX111" fmla="*/ 405909 w 573638"/>
                <a:gd name="connsiteY111" fmla="*/ 165908 h 770609"/>
                <a:gd name="connsiteX112" fmla="*/ 405909 w 573638"/>
                <a:gd name="connsiteY112" fmla="*/ 118370 h 770609"/>
                <a:gd name="connsiteX113" fmla="*/ 430845 w 573638"/>
                <a:gd name="connsiteY113" fmla="*/ 93365 h 770609"/>
                <a:gd name="connsiteX114" fmla="*/ 430874 w 573638"/>
                <a:gd name="connsiteY114" fmla="*/ 81129 h 770609"/>
                <a:gd name="connsiteX115" fmla="*/ 430845 w 573638"/>
                <a:gd name="connsiteY115" fmla="*/ 81100 h 770609"/>
                <a:gd name="connsiteX116" fmla="*/ 424754 w 573638"/>
                <a:gd name="connsiteY116" fmla="*/ 78533 h 770609"/>
                <a:gd name="connsiteX117" fmla="*/ 424754 w 573638"/>
                <a:gd name="connsiteY117" fmla="*/ 78533 h 770609"/>
                <a:gd name="connsiteX118" fmla="*/ 418568 w 573638"/>
                <a:gd name="connsiteY118" fmla="*/ 81100 h 770609"/>
                <a:gd name="connsiteX119" fmla="*/ 405909 w 573638"/>
                <a:gd name="connsiteY119" fmla="*/ 93745 h 770609"/>
                <a:gd name="connsiteX120" fmla="*/ 405909 w 573638"/>
                <a:gd name="connsiteY120" fmla="*/ 68930 h 770609"/>
                <a:gd name="connsiteX121" fmla="*/ 403340 w 573638"/>
                <a:gd name="connsiteY121" fmla="*/ 62846 h 770609"/>
                <a:gd name="connsiteX122" fmla="*/ 382687 w 573638"/>
                <a:gd name="connsiteY122" fmla="*/ 42119 h 770609"/>
                <a:gd name="connsiteX123" fmla="*/ 376500 w 573638"/>
                <a:gd name="connsiteY123" fmla="*/ 39647 h 770609"/>
                <a:gd name="connsiteX124" fmla="*/ 376500 w 573638"/>
                <a:gd name="connsiteY124" fmla="*/ 39647 h 770609"/>
                <a:gd name="connsiteX125" fmla="*/ 367810 w 573638"/>
                <a:gd name="connsiteY125" fmla="*/ 48269 h 770609"/>
                <a:gd name="connsiteX126" fmla="*/ 370409 w 573638"/>
                <a:gd name="connsiteY126" fmla="*/ 54479 h 770609"/>
                <a:gd name="connsiteX127" fmla="*/ 388492 w 573638"/>
                <a:gd name="connsiteY127" fmla="*/ 72543 h 770609"/>
                <a:gd name="connsiteX128" fmla="*/ 388492 w 573638"/>
                <a:gd name="connsiteY128" fmla="*/ 162296 h 770609"/>
                <a:gd name="connsiteX129" fmla="*/ 343855 w 573638"/>
                <a:gd name="connsiteY129" fmla="*/ 206982 h 770609"/>
                <a:gd name="connsiteX130" fmla="*/ 343855 w 573638"/>
                <a:gd name="connsiteY130" fmla="*/ 161155 h 770609"/>
                <a:gd name="connsiteX131" fmla="*/ 379832 w 573638"/>
                <a:gd name="connsiteY131" fmla="*/ 125216 h 770609"/>
                <a:gd name="connsiteX132" fmla="*/ 382401 w 573638"/>
                <a:gd name="connsiteY132" fmla="*/ 119131 h 770609"/>
                <a:gd name="connsiteX133" fmla="*/ 382401 w 573638"/>
                <a:gd name="connsiteY133" fmla="*/ 96788 h 770609"/>
                <a:gd name="connsiteX134" fmla="*/ 372781 w 573638"/>
                <a:gd name="connsiteY134" fmla="*/ 88999 h 770609"/>
                <a:gd name="connsiteX135" fmla="*/ 364984 w 573638"/>
                <a:gd name="connsiteY135" fmla="*/ 96788 h 770609"/>
                <a:gd name="connsiteX136" fmla="*/ 364984 w 573638"/>
                <a:gd name="connsiteY136" fmla="*/ 115803 h 770609"/>
                <a:gd name="connsiteX137" fmla="*/ 349851 w 573638"/>
                <a:gd name="connsiteY137" fmla="*/ 130920 h 770609"/>
                <a:gd name="connsiteX138" fmla="*/ 349851 w 573638"/>
                <a:gd name="connsiteY138" fmla="*/ 70452 h 770609"/>
                <a:gd name="connsiteX139" fmla="*/ 340231 w 573638"/>
                <a:gd name="connsiteY139" fmla="*/ 62663 h 770609"/>
                <a:gd name="connsiteX140" fmla="*/ 332434 w 573638"/>
                <a:gd name="connsiteY140" fmla="*/ 70452 h 770609"/>
                <a:gd name="connsiteX141" fmla="*/ 332434 w 573638"/>
                <a:gd name="connsiteY141" fmla="*/ 148129 h 770609"/>
                <a:gd name="connsiteX142" fmla="*/ 329008 w 573638"/>
                <a:gd name="connsiteY142" fmla="*/ 151552 h 770609"/>
                <a:gd name="connsiteX143" fmla="*/ 326438 w 573638"/>
                <a:gd name="connsiteY143" fmla="*/ 157732 h 770609"/>
                <a:gd name="connsiteX144" fmla="*/ 326439 w 573638"/>
                <a:gd name="connsiteY144" fmla="*/ 224285 h 770609"/>
                <a:gd name="connsiteX145" fmla="*/ 299314 w 573638"/>
                <a:gd name="connsiteY145" fmla="*/ 251477 h 770609"/>
                <a:gd name="connsiteX146" fmla="*/ 299314 w 573638"/>
                <a:gd name="connsiteY146" fmla="*/ 84143 h 770609"/>
                <a:gd name="connsiteX147" fmla="*/ 299314 w 573638"/>
                <a:gd name="connsiteY147" fmla="*/ 83097 h 770609"/>
                <a:gd name="connsiteX148" fmla="*/ 319015 w 573638"/>
                <a:gd name="connsiteY148" fmla="*/ 62560 h 770609"/>
                <a:gd name="connsiteX149" fmla="*/ 321585 w 573638"/>
                <a:gd name="connsiteY149" fmla="*/ 56380 h 770609"/>
                <a:gd name="connsiteX150" fmla="*/ 319015 w 573638"/>
                <a:gd name="connsiteY150" fmla="*/ 50200 h 770609"/>
                <a:gd name="connsiteX151" fmla="*/ 312924 w 573638"/>
                <a:gd name="connsiteY151" fmla="*/ 47728 h 770609"/>
                <a:gd name="connsiteX152" fmla="*/ 312924 w 573638"/>
                <a:gd name="connsiteY152" fmla="*/ 47728 h 770609"/>
                <a:gd name="connsiteX153" fmla="*/ 306737 w 573638"/>
                <a:gd name="connsiteY153" fmla="*/ 50200 h 770609"/>
                <a:gd name="connsiteX154" fmla="*/ 288749 w 573638"/>
                <a:gd name="connsiteY154" fmla="*/ 68170 h 770609"/>
                <a:gd name="connsiteX155" fmla="*/ 237736 w 573638"/>
                <a:gd name="connsiteY155" fmla="*/ 17209 h 770609"/>
                <a:gd name="connsiteX156" fmla="*/ 221175 w 573638"/>
                <a:gd name="connsiteY156" fmla="*/ 15593 h 770609"/>
                <a:gd name="connsiteX157" fmla="*/ 222698 w 573638"/>
                <a:gd name="connsiteY157" fmla="*/ 10553 h 770609"/>
                <a:gd name="connsiteX158" fmla="*/ 212134 w 573638"/>
                <a:gd name="connsiteY158" fmla="*/ 0 h 770609"/>
                <a:gd name="connsiteX159" fmla="*/ 201569 w 573638"/>
                <a:gd name="connsiteY159" fmla="*/ 10553 h 770609"/>
                <a:gd name="connsiteX160" fmla="*/ 212134 w 573638"/>
                <a:gd name="connsiteY160" fmla="*/ 21107 h 770609"/>
                <a:gd name="connsiteX161" fmla="*/ 217083 w 573638"/>
                <a:gd name="connsiteY161" fmla="*/ 19681 h 770609"/>
                <a:gd name="connsiteX162" fmla="*/ 218796 w 573638"/>
                <a:gd name="connsiteY162" fmla="*/ 36129 h 770609"/>
                <a:gd name="connsiteX163" fmla="*/ 271903 w 573638"/>
                <a:gd name="connsiteY163" fmla="*/ 89372 h 770609"/>
                <a:gd name="connsiteX164" fmla="*/ 271903 w 573638"/>
                <a:gd name="connsiteY164" fmla="*/ 132917 h 770609"/>
                <a:gd name="connsiteX165" fmla="*/ 235547 w 573638"/>
                <a:gd name="connsiteY165" fmla="*/ 96598 h 770609"/>
                <a:gd name="connsiteX166" fmla="*/ 235547 w 573638"/>
                <a:gd name="connsiteY166" fmla="*/ 64272 h 770609"/>
                <a:gd name="connsiteX167" fmla="*/ 227750 w 573638"/>
                <a:gd name="connsiteY167" fmla="*/ 54661 h 770609"/>
                <a:gd name="connsiteX168" fmla="*/ 218130 w 573638"/>
                <a:gd name="connsiteY168" fmla="*/ 62450 h 770609"/>
                <a:gd name="connsiteX169" fmla="*/ 218130 w 573638"/>
                <a:gd name="connsiteY169" fmla="*/ 64272 h 770609"/>
                <a:gd name="connsiteX170" fmla="*/ 218130 w 573638"/>
                <a:gd name="connsiteY170" fmla="*/ 91464 h 770609"/>
                <a:gd name="connsiteX171" fmla="*/ 201474 w 573638"/>
                <a:gd name="connsiteY171" fmla="*/ 91464 h 770609"/>
                <a:gd name="connsiteX172" fmla="*/ 193677 w 573638"/>
                <a:gd name="connsiteY172" fmla="*/ 101074 h 770609"/>
                <a:gd name="connsiteX173" fmla="*/ 201474 w 573638"/>
                <a:gd name="connsiteY173" fmla="*/ 108863 h 770609"/>
                <a:gd name="connsiteX174" fmla="*/ 223174 w 573638"/>
                <a:gd name="connsiteY174" fmla="*/ 108863 h 770609"/>
                <a:gd name="connsiteX175" fmla="*/ 271903 w 573638"/>
                <a:gd name="connsiteY175" fmla="*/ 157637 h 770609"/>
                <a:gd name="connsiteX176" fmla="*/ 271903 w 573638"/>
                <a:gd name="connsiteY176" fmla="*/ 209453 h 770609"/>
                <a:gd name="connsiteX177" fmla="*/ 234500 w 573638"/>
                <a:gd name="connsiteY177" fmla="*/ 172088 h 770609"/>
                <a:gd name="connsiteX178" fmla="*/ 228409 w 573638"/>
                <a:gd name="connsiteY178" fmla="*/ 169521 h 770609"/>
                <a:gd name="connsiteX179" fmla="*/ 203092 w 573638"/>
                <a:gd name="connsiteY179" fmla="*/ 169521 h 770609"/>
                <a:gd name="connsiteX180" fmla="*/ 162548 w 573638"/>
                <a:gd name="connsiteY180" fmla="*/ 129114 h 770609"/>
                <a:gd name="connsiteX181" fmla="*/ 162548 w 573638"/>
                <a:gd name="connsiteY181" fmla="*/ 111049 h 770609"/>
                <a:gd name="connsiteX182" fmla="*/ 153887 w 573638"/>
                <a:gd name="connsiteY182" fmla="*/ 102397 h 770609"/>
                <a:gd name="connsiteX183" fmla="*/ 145226 w 573638"/>
                <a:gd name="connsiteY183" fmla="*/ 111049 h 770609"/>
                <a:gd name="connsiteX184" fmla="*/ 145226 w 573638"/>
                <a:gd name="connsiteY184" fmla="*/ 132822 h 770609"/>
                <a:gd name="connsiteX185" fmla="*/ 147701 w 573638"/>
                <a:gd name="connsiteY185" fmla="*/ 139002 h 770609"/>
                <a:gd name="connsiteX186" fmla="*/ 193384 w 573638"/>
                <a:gd name="connsiteY186" fmla="*/ 184543 h 770609"/>
                <a:gd name="connsiteX187" fmla="*/ 199476 w 573638"/>
                <a:gd name="connsiteY187" fmla="*/ 187111 h 770609"/>
                <a:gd name="connsiteX188" fmla="*/ 224792 w 573638"/>
                <a:gd name="connsiteY188" fmla="*/ 187111 h 770609"/>
                <a:gd name="connsiteX189" fmla="*/ 272379 w 573638"/>
                <a:gd name="connsiteY189" fmla="*/ 234649 h 770609"/>
                <a:gd name="connsiteX190" fmla="*/ 272379 w 573638"/>
                <a:gd name="connsiteY190" fmla="*/ 366805 h 770609"/>
                <a:gd name="connsiteX191" fmla="*/ 251726 w 573638"/>
                <a:gd name="connsiteY191" fmla="*/ 346364 h 770609"/>
                <a:gd name="connsiteX192" fmla="*/ 261244 w 573638"/>
                <a:gd name="connsiteY192" fmla="*/ 336856 h 770609"/>
                <a:gd name="connsiteX193" fmla="*/ 260097 w 573638"/>
                <a:gd name="connsiteY193" fmla="*/ 324539 h 770609"/>
                <a:gd name="connsiteX194" fmla="*/ 248966 w 573638"/>
                <a:gd name="connsiteY194" fmla="*/ 324496 h 770609"/>
                <a:gd name="connsiteX195" fmla="*/ 247444 w 573638"/>
                <a:gd name="connsiteY195" fmla="*/ 326112 h 770609"/>
                <a:gd name="connsiteX196" fmla="*/ 236118 w 573638"/>
                <a:gd name="connsiteY196" fmla="*/ 314798 h 770609"/>
                <a:gd name="connsiteX197" fmla="*/ 223840 w 573638"/>
                <a:gd name="connsiteY197" fmla="*/ 314798 h 770609"/>
                <a:gd name="connsiteX198" fmla="*/ 223811 w 573638"/>
                <a:gd name="connsiteY198" fmla="*/ 327034 h 770609"/>
                <a:gd name="connsiteX199" fmla="*/ 223840 w 573638"/>
                <a:gd name="connsiteY199" fmla="*/ 327063 h 770609"/>
                <a:gd name="connsiteX200" fmla="*/ 235832 w 573638"/>
                <a:gd name="connsiteY200" fmla="*/ 338282 h 770609"/>
                <a:gd name="connsiteX201" fmla="*/ 233548 w 573638"/>
                <a:gd name="connsiteY201" fmla="*/ 340564 h 770609"/>
                <a:gd name="connsiteX202" fmla="*/ 230978 w 573638"/>
                <a:gd name="connsiteY202" fmla="*/ 346649 h 770609"/>
                <a:gd name="connsiteX203" fmla="*/ 233548 w 573638"/>
                <a:gd name="connsiteY203" fmla="*/ 352829 h 770609"/>
                <a:gd name="connsiteX204" fmla="*/ 247729 w 573638"/>
                <a:gd name="connsiteY204" fmla="*/ 366995 h 770609"/>
                <a:gd name="connsiteX205" fmla="*/ 195193 w 573638"/>
                <a:gd name="connsiteY205" fmla="*/ 366995 h 770609"/>
                <a:gd name="connsiteX206" fmla="*/ 183296 w 573638"/>
                <a:gd name="connsiteY206" fmla="*/ 355111 h 770609"/>
                <a:gd name="connsiteX207" fmla="*/ 183296 w 573638"/>
                <a:gd name="connsiteY207" fmla="*/ 307572 h 770609"/>
                <a:gd name="connsiteX208" fmla="*/ 212895 w 573638"/>
                <a:gd name="connsiteY208" fmla="*/ 278004 h 770609"/>
                <a:gd name="connsiteX209" fmla="*/ 232692 w 573638"/>
                <a:gd name="connsiteY209" fmla="*/ 278004 h 770609"/>
                <a:gd name="connsiteX210" fmla="*/ 240210 w 573638"/>
                <a:gd name="connsiteY210" fmla="*/ 273725 h 770609"/>
                <a:gd name="connsiteX211" fmla="*/ 261244 w 573638"/>
                <a:gd name="connsiteY211" fmla="*/ 252713 h 770609"/>
                <a:gd name="connsiteX212" fmla="*/ 261273 w 573638"/>
                <a:gd name="connsiteY212" fmla="*/ 240478 h 770609"/>
                <a:gd name="connsiteX213" fmla="*/ 261244 w 573638"/>
                <a:gd name="connsiteY213" fmla="*/ 240448 h 770609"/>
                <a:gd name="connsiteX214" fmla="*/ 248966 w 573638"/>
                <a:gd name="connsiteY214" fmla="*/ 240448 h 770609"/>
                <a:gd name="connsiteX215" fmla="*/ 241828 w 573638"/>
                <a:gd name="connsiteY215" fmla="*/ 247674 h 770609"/>
                <a:gd name="connsiteX216" fmla="*/ 241828 w 573638"/>
                <a:gd name="connsiteY216" fmla="*/ 237026 h 770609"/>
                <a:gd name="connsiteX217" fmla="*/ 232208 w 573638"/>
                <a:gd name="connsiteY217" fmla="*/ 229237 h 770609"/>
                <a:gd name="connsiteX218" fmla="*/ 224411 w 573638"/>
                <a:gd name="connsiteY218" fmla="*/ 237026 h 770609"/>
                <a:gd name="connsiteX219" fmla="*/ 224411 w 573638"/>
                <a:gd name="connsiteY219" fmla="*/ 260510 h 770609"/>
                <a:gd name="connsiteX220" fmla="*/ 209469 w 573638"/>
                <a:gd name="connsiteY220" fmla="*/ 260510 h 770609"/>
                <a:gd name="connsiteX221" fmla="*/ 203283 w 573638"/>
                <a:gd name="connsiteY221" fmla="*/ 263077 h 770609"/>
                <a:gd name="connsiteX222" fmla="*/ 183486 w 573638"/>
                <a:gd name="connsiteY222" fmla="*/ 282853 h 770609"/>
                <a:gd name="connsiteX223" fmla="*/ 183486 w 573638"/>
                <a:gd name="connsiteY223" fmla="*/ 219246 h 770609"/>
                <a:gd name="connsiteX224" fmla="*/ 194622 w 573638"/>
                <a:gd name="connsiteY224" fmla="*/ 207742 h 770609"/>
                <a:gd name="connsiteX225" fmla="*/ 197096 w 573638"/>
                <a:gd name="connsiteY225" fmla="*/ 201562 h 770609"/>
                <a:gd name="connsiteX226" fmla="*/ 188627 w 573638"/>
                <a:gd name="connsiteY226" fmla="*/ 192910 h 770609"/>
                <a:gd name="connsiteX227" fmla="*/ 188435 w 573638"/>
                <a:gd name="connsiteY227" fmla="*/ 192910 h 770609"/>
                <a:gd name="connsiteX228" fmla="*/ 188435 w 573638"/>
                <a:gd name="connsiteY228" fmla="*/ 192910 h 770609"/>
                <a:gd name="connsiteX229" fmla="*/ 182249 w 573638"/>
                <a:gd name="connsiteY229" fmla="*/ 195382 h 770609"/>
                <a:gd name="connsiteX230" fmla="*/ 168258 w 573638"/>
                <a:gd name="connsiteY230" fmla="*/ 209453 h 770609"/>
                <a:gd name="connsiteX231" fmla="*/ 165689 w 573638"/>
                <a:gd name="connsiteY231" fmla="*/ 215633 h 770609"/>
                <a:gd name="connsiteX232" fmla="*/ 165689 w 573638"/>
                <a:gd name="connsiteY232" fmla="*/ 235980 h 770609"/>
                <a:gd name="connsiteX233" fmla="*/ 156171 w 573638"/>
                <a:gd name="connsiteY233" fmla="*/ 226472 h 770609"/>
                <a:gd name="connsiteX234" fmla="*/ 143894 w 573638"/>
                <a:gd name="connsiteY234" fmla="*/ 226472 h 770609"/>
                <a:gd name="connsiteX235" fmla="*/ 143894 w 573638"/>
                <a:gd name="connsiteY235" fmla="*/ 238737 h 770609"/>
                <a:gd name="connsiteX236" fmla="*/ 166069 w 573638"/>
                <a:gd name="connsiteY236" fmla="*/ 260510 h 770609"/>
                <a:gd name="connsiteX237" fmla="*/ 166069 w 573638"/>
                <a:gd name="connsiteY237" fmla="*/ 297019 h 770609"/>
                <a:gd name="connsiteX238" fmla="*/ 123526 w 573638"/>
                <a:gd name="connsiteY238" fmla="*/ 254520 h 770609"/>
                <a:gd name="connsiteX239" fmla="*/ 123526 w 573638"/>
                <a:gd name="connsiteY239" fmla="*/ 216489 h 770609"/>
                <a:gd name="connsiteX240" fmla="*/ 153316 w 573638"/>
                <a:gd name="connsiteY240" fmla="*/ 186160 h 770609"/>
                <a:gd name="connsiteX241" fmla="*/ 155886 w 573638"/>
                <a:gd name="connsiteY241" fmla="*/ 179980 h 770609"/>
                <a:gd name="connsiteX242" fmla="*/ 155886 w 573638"/>
                <a:gd name="connsiteY242" fmla="*/ 158207 h 770609"/>
                <a:gd name="connsiteX243" fmla="*/ 146265 w 573638"/>
                <a:gd name="connsiteY243" fmla="*/ 150418 h 770609"/>
                <a:gd name="connsiteX244" fmla="*/ 138469 w 573638"/>
                <a:gd name="connsiteY244" fmla="*/ 158207 h 770609"/>
                <a:gd name="connsiteX245" fmla="*/ 138469 w 573638"/>
                <a:gd name="connsiteY245" fmla="*/ 177223 h 770609"/>
                <a:gd name="connsiteX246" fmla="*/ 133329 w 573638"/>
                <a:gd name="connsiteY246" fmla="*/ 182357 h 770609"/>
                <a:gd name="connsiteX247" fmla="*/ 133329 w 573638"/>
                <a:gd name="connsiteY247" fmla="*/ 131301 h 770609"/>
                <a:gd name="connsiteX248" fmla="*/ 130760 w 573638"/>
                <a:gd name="connsiteY248" fmla="*/ 125216 h 770609"/>
                <a:gd name="connsiteX249" fmla="*/ 117054 w 573638"/>
                <a:gd name="connsiteY249" fmla="*/ 111430 h 770609"/>
                <a:gd name="connsiteX250" fmla="*/ 104777 w 573638"/>
                <a:gd name="connsiteY250" fmla="*/ 111430 h 770609"/>
                <a:gd name="connsiteX251" fmla="*/ 104748 w 573638"/>
                <a:gd name="connsiteY251" fmla="*/ 123665 h 770609"/>
                <a:gd name="connsiteX252" fmla="*/ 104777 w 573638"/>
                <a:gd name="connsiteY252" fmla="*/ 123695 h 770609"/>
                <a:gd name="connsiteX253" fmla="*/ 115912 w 573638"/>
                <a:gd name="connsiteY253" fmla="*/ 134914 h 770609"/>
                <a:gd name="connsiteX254" fmla="*/ 115912 w 573638"/>
                <a:gd name="connsiteY254" fmla="*/ 176652 h 770609"/>
                <a:gd name="connsiteX255" fmla="*/ 78889 w 573638"/>
                <a:gd name="connsiteY255" fmla="*/ 139572 h 770609"/>
                <a:gd name="connsiteX256" fmla="*/ 72703 w 573638"/>
                <a:gd name="connsiteY256" fmla="*/ 137100 h 770609"/>
                <a:gd name="connsiteX257" fmla="*/ 72703 w 573638"/>
                <a:gd name="connsiteY257" fmla="*/ 137100 h 770609"/>
                <a:gd name="connsiteX258" fmla="*/ 66612 w 573638"/>
                <a:gd name="connsiteY258" fmla="*/ 139572 h 770609"/>
                <a:gd name="connsiteX259" fmla="*/ 64042 w 573638"/>
                <a:gd name="connsiteY259" fmla="*/ 145752 h 770609"/>
                <a:gd name="connsiteX260" fmla="*/ 66612 w 573638"/>
                <a:gd name="connsiteY260" fmla="*/ 151837 h 770609"/>
                <a:gd name="connsiteX261" fmla="*/ 114865 w 573638"/>
                <a:gd name="connsiteY261" fmla="*/ 200041 h 770609"/>
                <a:gd name="connsiteX262" fmla="*/ 108489 w 573638"/>
                <a:gd name="connsiteY262" fmla="*/ 206411 h 770609"/>
                <a:gd name="connsiteX263" fmla="*/ 105919 w 573638"/>
                <a:gd name="connsiteY263" fmla="*/ 212971 h 770609"/>
                <a:gd name="connsiteX264" fmla="*/ 105919 w 573638"/>
                <a:gd name="connsiteY264" fmla="*/ 254520 h 770609"/>
                <a:gd name="connsiteX265" fmla="*/ 98971 w 573638"/>
                <a:gd name="connsiteY265" fmla="*/ 261555 h 770609"/>
                <a:gd name="connsiteX266" fmla="*/ 93832 w 573638"/>
                <a:gd name="connsiteY266" fmla="*/ 256421 h 770609"/>
                <a:gd name="connsiteX267" fmla="*/ 93832 w 573638"/>
                <a:gd name="connsiteY267" fmla="*/ 211260 h 770609"/>
                <a:gd name="connsiteX268" fmla="*/ 91262 w 573638"/>
                <a:gd name="connsiteY268" fmla="*/ 205080 h 770609"/>
                <a:gd name="connsiteX269" fmla="*/ 68325 w 573638"/>
                <a:gd name="connsiteY269" fmla="*/ 182167 h 770609"/>
                <a:gd name="connsiteX270" fmla="*/ 56048 w 573638"/>
                <a:gd name="connsiteY270" fmla="*/ 182167 h 770609"/>
                <a:gd name="connsiteX271" fmla="*/ 53478 w 573638"/>
                <a:gd name="connsiteY271" fmla="*/ 188251 h 770609"/>
                <a:gd name="connsiteX272" fmla="*/ 56048 w 573638"/>
                <a:gd name="connsiteY272" fmla="*/ 194431 h 770609"/>
                <a:gd name="connsiteX273" fmla="*/ 76415 w 573638"/>
                <a:gd name="connsiteY273" fmla="*/ 214683 h 770609"/>
                <a:gd name="connsiteX274" fmla="*/ 76415 w 573638"/>
                <a:gd name="connsiteY274" fmla="*/ 238832 h 770609"/>
                <a:gd name="connsiteX275" fmla="*/ 61853 w 573638"/>
                <a:gd name="connsiteY275" fmla="*/ 224190 h 770609"/>
                <a:gd name="connsiteX276" fmla="*/ 55667 w 573638"/>
                <a:gd name="connsiteY276" fmla="*/ 221623 h 770609"/>
                <a:gd name="connsiteX277" fmla="*/ 55667 w 573638"/>
                <a:gd name="connsiteY277" fmla="*/ 221623 h 770609"/>
                <a:gd name="connsiteX278" fmla="*/ 49480 w 573638"/>
                <a:gd name="connsiteY278" fmla="*/ 224190 h 770609"/>
                <a:gd name="connsiteX279" fmla="*/ 49480 w 573638"/>
                <a:gd name="connsiteY279" fmla="*/ 236455 h 770609"/>
                <a:gd name="connsiteX280" fmla="*/ 92785 w 573638"/>
                <a:gd name="connsiteY280" fmla="*/ 279715 h 770609"/>
                <a:gd name="connsiteX281" fmla="*/ 105062 w 573638"/>
                <a:gd name="connsiteY281" fmla="*/ 279715 h 770609"/>
                <a:gd name="connsiteX282" fmla="*/ 114580 w 573638"/>
                <a:gd name="connsiteY282" fmla="*/ 270207 h 770609"/>
                <a:gd name="connsiteX283" fmla="*/ 166069 w 573638"/>
                <a:gd name="connsiteY283" fmla="*/ 321549 h 770609"/>
                <a:gd name="connsiteX284" fmla="*/ 166069 w 573638"/>
                <a:gd name="connsiteY284" fmla="*/ 354825 h 770609"/>
                <a:gd name="connsiteX285" fmla="*/ 150461 w 573638"/>
                <a:gd name="connsiteY285" fmla="*/ 370418 h 770609"/>
                <a:gd name="connsiteX286" fmla="*/ 139135 w 573638"/>
                <a:gd name="connsiteY286" fmla="*/ 359104 h 770609"/>
                <a:gd name="connsiteX287" fmla="*/ 154268 w 573638"/>
                <a:gd name="connsiteY287" fmla="*/ 343987 h 770609"/>
                <a:gd name="connsiteX288" fmla="*/ 154297 w 573638"/>
                <a:gd name="connsiteY288" fmla="*/ 331751 h 770609"/>
                <a:gd name="connsiteX289" fmla="*/ 154268 w 573638"/>
                <a:gd name="connsiteY289" fmla="*/ 331722 h 770609"/>
                <a:gd name="connsiteX290" fmla="*/ 141990 w 573638"/>
                <a:gd name="connsiteY290" fmla="*/ 331722 h 770609"/>
                <a:gd name="connsiteX291" fmla="*/ 126857 w 573638"/>
                <a:gd name="connsiteY291" fmla="*/ 346839 h 770609"/>
                <a:gd name="connsiteX292" fmla="*/ 117340 w 573638"/>
                <a:gd name="connsiteY292" fmla="*/ 337331 h 770609"/>
                <a:gd name="connsiteX293" fmla="*/ 128000 w 573638"/>
                <a:gd name="connsiteY293" fmla="*/ 325922 h 770609"/>
                <a:gd name="connsiteX294" fmla="*/ 130569 w 573638"/>
                <a:gd name="connsiteY294" fmla="*/ 319742 h 770609"/>
                <a:gd name="connsiteX295" fmla="*/ 130569 w 573638"/>
                <a:gd name="connsiteY295" fmla="*/ 301868 h 770609"/>
                <a:gd name="connsiteX296" fmla="*/ 120949 w 573638"/>
                <a:gd name="connsiteY296" fmla="*/ 294079 h 770609"/>
                <a:gd name="connsiteX297" fmla="*/ 113152 w 573638"/>
                <a:gd name="connsiteY297" fmla="*/ 301868 h 770609"/>
                <a:gd name="connsiteX298" fmla="*/ 113152 w 573638"/>
                <a:gd name="connsiteY298" fmla="*/ 316224 h 770609"/>
                <a:gd name="connsiteX299" fmla="*/ 101065 w 573638"/>
                <a:gd name="connsiteY299" fmla="*/ 328775 h 770609"/>
                <a:gd name="connsiteX300" fmla="*/ 86884 w 573638"/>
                <a:gd name="connsiteY300" fmla="*/ 328775 h 770609"/>
                <a:gd name="connsiteX301" fmla="*/ 49671 w 573638"/>
                <a:gd name="connsiteY301" fmla="*/ 291600 h 770609"/>
                <a:gd name="connsiteX302" fmla="*/ 37393 w 573638"/>
                <a:gd name="connsiteY302" fmla="*/ 291600 h 770609"/>
                <a:gd name="connsiteX303" fmla="*/ 37364 w 573638"/>
                <a:gd name="connsiteY303" fmla="*/ 303835 h 770609"/>
                <a:gd name="connsiteX304" fmla="*/ 37393 w 573638"/>
                <a:gd name="connsiteY304" fmla="*/ 303864 h 770609"/>
                <a:gd name="connsiteX305" fmla="*/ 77176 w 573638"/>
                <a:gd name="connsiteY305" fmla="*/ 343606 h 770609"/>
                <a:gd name="connsiteX306" fmla="*/ 83363 w 573638"/>
                <a:gd name="connsiteY306" fmla="*/ 346173 h 770609"/>
                <a:gd name="connsiteX307" fmla="*/ 101065 w 573638"/>
                <a:gd name="connsiteY307" fmla="*/ 346174 h 770609"/>
                <a:gd name="connsiteX308" fmla="*/ 137993 w 573638"/>
                <a:gd name="connsiteY308" fmla="*/ 383063 h 770609"/>
                <a:gd name="connsiteX309" fmla="*/ 122860 w 573638"/>
                <a:gd name="connsiteY309" fmla="*/ 398180 h 770609"/>
                <a:gd name="connsiteX310" fmla="*/ 57761 w 573638"/>
                <a:gd name="connsiteY310" fmla="*/ 333148 h 770609"/>
                <a:gd name="connsiteX311" fmla="*/ 45388 w 573638"/>
                <a:gd name="connsiteY311" fmla="*/ 333148 h 770609"/>
                <a:gd name="connsiteX312" fmla="*/ 35871 w 573638"/>
                <a:gd name="connsiteY312" fmla="*/ 342656 h 770609"/>
                <a:gd name="connsiteX313" fmla="*/ 14837 w 573638"/>
                <a:gd name="connsiteY313" fmla="*/ 321644 h 770609"/>
                <a:gd name="connsiteX314" fmla="*/ 8746 w 573638"/>
                <a:gd name="connsiteY314" fmla="*/ 319172 h 770609"/>
                <a:gd name="connsiteX315" fmla="*/ 8746 w 573638"/>
                <a:gd name="connsiteY315" fmla="*/ 319172 h 770609"/>
                <a:gd name="connsiteX316" fmla="*/ 2559 w 573638"/>
                <a:gd name="connsiteY316" fmla="*/ 321644 h 770609"/>
                <a:gd name="connsiteX317" fmla="*/ 2559 w 573638"/>
                <a:gd name="connsiteY317" fmla="*/ 334004 h 770609"/>
                <a:gd name="connsiteX318" fmla="*/ 23593 w 573638"/>
                <a:gd name="connsiteY318" fmla="*/ 354921 h 770609"/>
                <a:gd name="connsiteX319" fmla="*/ 18168 w 573638"/>
                <a:gd name="connsiteY319" fmla="*/ 360340 h 770609"/>
                <a:gd name="connsiteX320" fmla="*/ 18168 w 573638"/>
                <a:gd name="connsiteY320" fmla="*/ 372700 h 770609"/>
                <a:gd name="connsiteX321" fmla="*/ 30416 w 573638"/>
                <a:gd name="connsiteY321" fmla="*/ 372729 h 770609"/>
                <a:gd name="connsiteX322" fmla="*/ 30446 w 573638"/>
                <a:gd name="connsiteY322" fmla="*/ 372700 h 770609"/>
                <a:gd name="connsiteX323" fmla="*/ 51860 w 573638"/>
                <a:gd name="connsiteY323" fmla="*/ 351213 h 770609"/>
                <a:gd name="connsiteX324" fmla="*/ 116959 w 573638"/>
                <a:gd name="connsiteY324" fmla="*/ 416245 h 770609"/>
                <a:gd name="connsiteX325" fmla="*/ 129332 w 573638"/>
                <a:gd name="connsiteY325" fmla="*/ 416245 h 770609"/>
                <a:gd name="connsiteX326" fmla="*/ 174825 w 573638"/>
                <a:gd name="connsiteY326" fmla="*/ 370703 h 770609"/>
                <a:gd name="connsiteX327" fmla="*/ 185675 w 573638"/>
                <a:gd name="connsiteY327" fmla="*/ 381542 h 770609"/>
                <a:gd name="connsiteX328" fmla="*/ 191862 w 573638"/>
                <a:gd name="connsiteY328" fmla="*/ 384109 h 770609"/>
                <a:gd name="connsiteX329" fmla="*/ 265432 w 573638"/>
                <a:gd name="connsiteY329" fmla="*/ 384109 h 770609"/>
                <a:gd name="connsiteX330" fmla="*/ 272189 w 573638"/>
                <a:gd name="connsiteY330" fmla="*/ 390955 h 770609"/>
                <a:gd name="connsiteX331" fmla="*/ 272189 w 573638"/>
                <a:gd name="connsiteY331" fmla="*/ 592136 h 770609"/>
                <a:gd name="connsiteX332" fmla="*/ 210897 w 573638"/>
                <a:gd name="connsiteY332" fmla="*/ 530812 h 770609"/>
                <a:gd name="connsiteX333" fmla="*/ 210897 w 573638"/>
                <a:gd name="connsiteY333" fmla="*/ 482323 h 770609"/>
                <a:gd name="connsiteX334" fmla="*/ 210897 w 573638"/>
                <a:gd name="connsiteY334" fmla="*/ 482323 h 770609"/>
                <a:gd name="connsiteX335" fmla="*/ 225553 w 573638"/>
                <a:gd name="connsiteY335" fmla="*/ 496965 h 770609"/>
                <a:gd name="connsiteX336" fmla="*/ 237831 w 573638"/>
                <a:gd name="connsiteY336" fmla="*/ 496965 h 770609"/>
                <a:gd name="connsiteX337" fmla="*/ 254582 w 573638"/>
                <a:gd name="connsiteY337" fmla="*/ 480231 h 770609"/>
                <a:gd name="connsiteX338" fmla="*/ 254611 w 573638"/>
                <a:gd name="connsiteY338" fmla="*/ 467996 h 770609"/>
                <a:gd name="connsiteX339" fmla="*/ 254582 w 573638"/>
                <a:gd name="connsiteY339" fmla="*/ 467967 h 770609"/>
                <a:gd name="connsiteX340" fmla="*/ 248491 w 573638"/>
                <a:gd name="connsiteY340" fmla="*/ 465400 h 770609"/>
                <a:gd name="connsiteX341" fmla="*/ 248491 w 573638"/>
                <a:gd name="connsiteY341" fmla="*/ 465400 h 770609"/>
                <a:gd name="connsiteX342" fmla="*/ 242304 w 573638"/>
                <a:gd name="connsiteY342" fmla="*/ 467967 h 770609"/>
                <a:gd name="connsiteX343" fmla="*/ 231740 w 573638"/>
                <a:gd name="connsiteY343" fmla="*/ 478615 h 770609"/>
                <a:gd name="connsiteX344" fmla="*/ 219557 w 573638"/>
                <a:gd name="connsiteY344" fmla="*/ 466445 h 770609"/>
                <a:gd name="connsiteX345" fmla="*/ 219557 w 573638"/>
                <a:gd name="connsiteY345" fmla="*/ 425087 h 770609"/>
                <a:gd name="connsiteX346" fmla="*/ 233834 w 573638"/>
                <a:gd name="connsiteY346" fmla="*/ 410921 h 770609"/>
                <a:gd name="connsiteX347" fmla="*/ 245064 w 573638"/>
                <a:gd name="connsiteY347" fmla="*/ 410921 h 770609"/>
                <a:gd name="connsiteX348" fmla="*/ 252861 w 573638"/>
                <a:gd name="connsiteY348" fmla="*/ 401310 h 770609"/>
                <a:gd name="connsiteX349" fmla="*/ 245064 w 573638"/>
                <a:gd name="connsiteY349" fmla="*/ 393522 h 770609"/>
                <a:gd name="connsiteX350" fmla="*/ 230217 w 573638"/>
                <a:gd name="connsiteY350" fmla="*/ 393522 h 770609"/>
                <a:gd name="connsiteX351" fmla="*/ 224031 w 573638"/>
                <a:gd name="connsiteY351" fmla="*/ 396089 h 770609"/>
                <a:gd name="connsiteX352" fmla="*/ 216512 w 573638"/>
                <a:gd name="connsiteY352" fmla="*/ 403505 h 770609"/>
                <a:gd name="connsiteX353" fmla="*/ 206328 w 573638"/>
                <a:gd name="connsiteY353" fmla="*/ 393236 h 770609"/>
                <a:gd name="connsiteX354" fmla="*/ 193955 w 573638"/>
                <a:gd name="connsiteY354" fmla="*/ 393740 h 770609"/>
                <a:gd name="connsiteX355" fmla="*/ 193955 w 573638"/>
                <a:gd name="connsiteY355" fmla="*/ 405596 h 770609"/>
                <a:gd name="connsiteX356" fmla="*/ 202140 w 573638"/>
                <a:gd name="connsiteY356" fmla="*/ 413678 h 770609"/>
                <a:gd name="connsiteX357" fmla="*/ 202140 w 573638"/>
                <a:gd name="connsiteY357" fmla="*/ 420809 h 770609"/>
                <a:gd name="connsiteX358" fmla="*/ 201474 w 573638"/>
                <a:gd name="connsiteY358" fmla="*/ 422140 h 770609"/>
                <a:gd name="connsiteX359" fmla="*/ 202140 w 573638"/>
                <a:gd name="connsiteY359" fmla="*/ 422805 h 770609"/>
                <a:gd name="connsiteX360" fmla="*/ 202140 w 573638"/>
                <a:gd name="connsiteY360" fmla="*/ 466445 h 770609"/>
                <a:gd name="connsiteX361" fmla="*/ 195954 w 573638"/>
                <a:gd name="connsiteY361" fmla="*/ 472625 h 770609"/>
                <a:gd name="connsiteX362" fmla="*/ 193384 w 573638"/>
                <a:gd name="connsiteY362" fmla="*/ 478710 h 770609"/>
                <a:gd name="connsiteX363" fmla="*/ 193384 w 573638"/>
                <a:gd name="connsiteY363" fmla="*/ 513508 h 770609"/>
                <a:gd name="connsiteX364" fmla="*/ 162548 w 573638"/>
                <a:gd name="connsiteY364" fmla="*/ 482608 h 770609"/>
                <a:gd name="connsiteX365" fmla="*/ 171494 w 573638"/>
                <a:gd name="connsiteY365" fmla="*/ 473671 h 770609"/>
                <a:gd name="connsiteX366" fmla="*/ 173969 w 573638"/>
                <a:gd name="connsiteY366" fmla="*/ 467491 h 770609"/>
                <a:gd name="connsiteX367" fmla="*/ 173969 w 573638"/>
                <a:gd name="connsiteY367" fmla="*/ 437922 h 770609"/>
                <a:gd name="connsiteX368" fmla="*/ 171494 w 573638"/>
                <a:gd name="connsiteY368" fmla="*/ 431742 h 770609"/>
                <a:gd name="connsiteX369" fmla="*/ 156552 w 573638"/>
                <a:gd name="connsiteY369" fmla="*/ 417291 h 770609"/>
                <a:gd name="connsiteX370" fmla="*/ 150366 w 573638"/>
                <a:gd name="connsiteY370" fmla="*/ 414819 h 770609"/>
                <a:gd name="connsiteX371" fmla="*/ 150366 w 573638"/>
                <a:gd name="connsiteY371" fmla="*/ 414819 h 770609"/>
                <a:gd name="connsiteX372" fmla="*/ 141705 w 573638"/>
                <a:gd name="connsiteY372" fmla="*/ 423280 h 770609"/>
                <a:gd name="connsiteX373" fmla="*/ 141705 w 573638"/>
                <a:gd name="connsiteY373" fmla="*/ 423471 h 770609"/>
                <a:gd name="connsiteX374" fmla="*/ 144179 w 573638"/>
                <a:gd name="connsiteY374" fmla="*/ 429651 h 770609"/>
                <a:gd name="connsiteX375" fmla="*/ 156171 w 573638"/>
                <a:gd name="connsiteY375" fmla="*/ 441535 h 770609"/>
                <a:gd name="connsiteX376" fmla="*/ 156171 w 573638"/>
                <a:gd name="connsiteY376" fmla="*/ 463973 h 770609"/>
                <a:gd name="connsiteX377" fmla="*/ 146178 w 573638"/>
                <a:gd name="connsiteY377" fmla="*/ 473481 h 770609"/>
                <a:gd name="connsiteX378" fmla="*/ 87360 w 573638"/>
                <a:gd name="connsiteY378" fmla="*/ 473481 h 770609"/>
                <a:gd name="connsiteX379" fmla="*/ 87360 w 573638"/>
                <a:gd name="connsiteY379" fmla="*/ 423851 h 770609"/>
                <a:gd name="connsiteX380" fmla="*/ 84790 w 573638"/>
                <a:gd name="connsiteY380" fmla="*/ 417766 h 770609"/>
                <a:gd name="connsiteX381" fmla="*/ 54144 w 573638"/>
                <a:gd name="connsiteY381" fmla="*/ 387152 h 770609"/>
                <a:gd name="connsiteX382" fmla="*/ 41867 w 573638"/>
                <a:gd name="connsiteY382" fmla="*/ 387152 h 770609"/>
                <a:gd name="connsiteX383" fmla="*/ 41867 w 573638"/>
                <a:gd name="connsiteY383" fmla="*/ 399416 h 770609"/>
                <a:gd name="connsiteX384" fmla="*/ 70419 w 573638"/>
                <a:gd name="connsiteY384" fmla="*/ 427464 h 770609"/>
                <a:gd name="connsiteX385" fmla="*/ 70419 w 573638"/>
                <a:gd name="connsiteY385" fmla="*/ 467967 h 770609"/>
                <a:gd name="connsiteX386" fmla="*/ 47292 w 573638"/>
                <a:gd name="connsiteY386" fmla="*/ 444958 h 770609"/>
                <a:gd name="connsiteX387" fmla="*/ 35043 w 573638"/>
                <a:gd name="connsiteY387" fmla="*/ 444929 h 770609"/>
                <a:gd name="connsiteX388" fmla="*/ 35014 w 573638"/>
                <a:gd name="connsiteY388" fmla="*/ 444958 h 770609"/>
                <a:gd name="connsiteX389" fmla="*/ 35014 w 573638"/>
                <a:gd name="connsiteY389" fmla="*/ 457223 h 770609"/>
                <a:gd name="connsiteX390" fmla="*/ 66612 w 573638"/>
                <a:gd name="connsiteY390" fmla="*/ 488788 h 770609"/>
                <a:gd name="connsiteX391" fmla="*/ 72798 w 573638"/>
                <a:gd name="connsiteY391" fmla="*/ 491260 h 770609"/>
                <a:gd name="connsiteX392" fmla="*/ 146654 w 573638"/>
                <a:gd name="connsiteY392" fmla="*/ 491260 h 770609"/>
                <a:gd name="connsiteX393" fmla="*/ 157504 w 573638"/>
                <a:gd name="connsiteY393" fmla="*/ 502194 h 770609"/>
                <a:gd name="connsiteX394" fmla="*/ 122860 w 573638"/>
                <a:gd name="connsiteY394" fmla="*/ 536802 h 770609"/>
                <a:gd name="connsiteX395" fmla="*/ 108965 w 573638"/>
                <a:gd name="connsiteY395" fmla="*/ 536802 h 770609"/>
                <a:gd name="connsiteX396" fmla="*/ 99344 w 573638"/>
                <a:gd name="connsiteY396" fmla="*/ 544591 h 770609"/>
                <a:gd name="connsiteX397" fmla="*/ 107141 w 573638"/>
                <a:gd name="connsiteY397" fmla="*/ 554201 h 770609"/>
                <a:gd name="connsiteX398" fmla="*/ 108965 w 573638"/>
                <a:gd name="connsiteY398" fmla="*/ 554201 h 770609"/>
                <a:gd name="connsiteX399" fmla="*/ 126286 w 573638"/>
                <a:gd name="connsiteY399" fmla="*/ 554201 h 770609"/>
                <a:gd name="connsiteX400" fmla="*/ 132473 w 573638"/>
                <a:gd name="connsiteY400" fmla="*/ 551634 h 770609"/>
                <a:gd name="connsiteX401" fmla="*/ 169686 w 573638"/>
                <a:gd name="connsiteY401" fmla="*/ 514459 h 770609"/>
                <a:gd name="connsiteX402" fmla="*/ 271903 w 573638"/>
                <a:gd name="connsiteY402" fmla="*/ 616666 h 770609"/>
                <a:gd name="connsiteX403" fmla="*/ 271903 w 573638"/>
                <a:gd name="connsiteY403" fmla="*/ 634731 h 770609"/>
                <a:gd name="connsiteX404" fmla="*/ 266574 w 573638"/>
                <a:gd name="connsiteY404" fmla="*/ 765081 h 770609"/>
                <a:gd name="connsiteX405" fmla="*/ 267430 w 573638"/>
                <a:gd name="connsiteY405" fmla="*/ 768979 h 770609"/>
                <a:gd name="connsiteX406" fmla="*/ 268192 w 573638"/>
                <a:gd name="connsiteY406" fmla="*/ 770500 h 770609"/>
                <a:gd name="connsiteX407" fmla="*/ 270000 w 573638"/>
                <a:gd name="connsiteY407" fmla="*/ 770500 h 770609"/>
                <a:gd name="connsiteX408" fmla="*/ 275711 w 573638"/>
                <a:gd name="connsiteY408" fmla="*/ 770500 h 770609"/>
                <a:gd name="connsiteX409" fmla="*/ 283896 w 573638"/>
                <a:gd name="connsiteY409" fmla="*/ 770500 h 770609"/>
                <a:gd name="connsiteX410" fmla="*/ 295412 w 573638"/>
                <a:gd name="connsiteY410" fmla="*/ 770500 h 770609"/>
                <a:gd name="connsiteX411" fmla="*/ 300741 w 573638"/>
                <a:gd name="connsiteY411" fmla="*/ 770500 h 770609"/>
                <a:gd name="connsiteX412" fmla="*/ 302835 w 573638"/>
                <a:gd name="connsiteY412" fmla="*/ 770500 h 770609"/>
                <a:gd name="connsiteX413" fmla="*/ 303501 w 573638"/>
                <a:gd name="connsiteY413" fmla="*/ 768503 h 770609"/>
                <a:gd name="connsiteX414" fmla="*/ 303977 w 573638"/>
                <a:gd name="connsiteY414" fmla="*/ 765081 h 770609"/>
                <a:gd name="connsiteX415" fmla="*/ 298838 w 573638"/>
                <a:gd name="connsiteY415" fmla="*/ 612958 h 770609"/>
                <a:gd name="connsiteX416" fmla="*/ 298838 w 573638"/>
                <a:gd name="connsiteY416" fmla="*/ 489359 h 770609"/>
                <a:gd name="connsiteX417" fmla="*/ 338335 w 573638"/>
                <a:gd name="connsiteY417" fmla="*/ 449807 h 770609"/>
                <a:gd name="connsiteX418" fmla="*/ 366888 w 573638"/>
                <a:gd name="connsiteY418" fmla="*/ 478330 h 770609"/>
                <a:gd name="connsiteX419" fmla="*/ 340144 w 573638"/>
                <a:gd name="connsiteY419" fmla="*/ 505046 h 770609"/>
                <a:gd name="connsiteX420" fmla="*/ 340114 w 573638"/>
                <a:gd name="connsiteY420" fmla="*/ 517282 h 770609"/>
                <a:gd name="connsiteX421" fmla="*/ 340144 w 573638"/>
                <a:gd name="connsiteY421" fmla="*/ 517311 h 770609"/>
                <a:gd name="connsiteX422" fmla="*/ 351279 w 573638"/>
                <a:gd name="connsiteY422" fmla="*/ 528435 h 770609"/>
                <a:gd name="connsiteX423" fmla="*/ 339287 w 573638"/>
                <a:gd name="connsiteY423" fmla="*/ 540320 h 770609"/>
                <a:gd name="connsiteX424" fmla="*/ 336717 w 573638"/>
                <a:gd name="connsiteY424" fmla="*/ 546500 h 770609"/>
                <a:gd name="connsiteX425" fmla="*/ 345668 w 573638"/>
                <a:gd name="connsiteY425" fmla="*/ 555048 h 770609"/>
                <a:gd name="connsiteX426" fmla="*/ 351565 w 573638"/>
                <a:gd name="connsiteY426" fmla="*/ 552585 h 770609"/>
                <a:gd name="connsiteX427" fmla="*/ 369648 w 573638"/>
                <a:gd name="connsiteY427" fmla="*/ 534520 h 770609"/>
                <a:gd name="connsiteX428" fmla="*/ 369677 w 573638"/>
                <a:gd name="connsiteY428" fmla="*/ 522284 h 770609"/>
                <a:gd name="connsiteX429" fmla="*/ 369648 w 573638"/>
                <a:gd name="connsiteY429" fmla="*/ 522255 h 770609"/>
                <a:gd name="connsiteX430" fmla="*/ 358608 w 573638"/>
                <a:gd name="connsiteY430" fmla="*/ 511226 h 770609"/>
                <a:gd name="connsiteX431" fmla="*/ 379260 w 573638"/>
                <a:gd name="connsiteY431" fmla="*/ 490595 h 770609"/>
                <a:gd name="connsiteX432" fmla="*/ 406290 w 573638"/>
                <a:gd name="connsiteY432" fmla="*/ 517692 h 770609"/>
                <a:gd name="connsiteX433" fmla="*/ 406290 w 573638"/>
                <a:gd name="connsiteY433" fmla="*/ 537943 h 770609"/>
                <a:gd name="connsiteX434" fmla="*/ 408860 w 573638"/>
                <a:gd name="connsiteY434" fmla="*/ 544123 h 770609"/>
                <a:gd name="connsiteX435" fmla="*/ 430559 w 573638"/>
                <a:gd name="connsiteY435" fmla="*/ 565800 h 770609"/>
                <a:gd name="connsiteX436" fmla="*/ 442837 w 573638"/>
                <a:gd name="connsiteY436" fmla="*/ 565800 h 770609"/>
                <a:gd name="connsiteX437" fmla="*/ 442866 w 573638"/>
                <a:gd name="connsiteY437" fmla="*/ 553565 h 770609"/>
                <a:gd name="connsiteX438" fmla="*/ 442837 w 573638"/>
                <a:gd name="connsiteY438" fmla="*/ 553535 h 770609"/>
                <a:gd name="connsiteX439" fmla="*/ 423802 w 573638"/>
                <a:gd name="connsiteY439" fmla="*/ 534520 h 770609"/>
                <a:gd name="connsiteX440" fmla="*/ 423802 w 573638"/>
                <a:gd name="connsiteY440" fmla="*/ 527104 h 770609"/>
                <a:gd name="connsiteX441" fmla="*/ 436841 w 573638"/>
                <a:gd name="connsiteY441" fmla="*/ 527104 h 770609"/>
                <a:gd name="connsiteX442" fmla="*/ 442932 w 573638"/>
                <a:gd name="connsiteY442" fmla="*/ 524632 h 770609"/>
                <a:gd name="connsiteX443" fmla="*/ 498800 w 573638"/>
                <a:gd name="connsiteY443" fmla="*/ 468822 h 770609"/>
                <a:gd name="connsiteX444" fmla="*/ 498829 w 573638"/>
                <a:gd name="connsiteY444" fmla="*/ 456587 h 770609"/>
                <a:gd name="connsiteX445" fmla="*/ 498800 w 573638"/>
                <a:gd name="connsiteY445" fmla="*/ 456557 h 770609"/>
                <a:gd name="connsiteX446" fmla="*/ 492709 w 573638"/>
                <a:gd name="connsiteY446" fmla="*/ 453990 h 770609"/>
                <a:gd name="connsiteX447" fmla="*/ 492709 w 573638"/>
                <a:gd name="connsiteY447" fmla="*/ 453990 h 770609"/>
                <a:gd name="connsiteX448" fmla="*/ 486617 w 573638"/>
                <a:gd name="connsiteY448" fmla="*/ 456557 h 770609"/>
                <a:gd name="connsiteX449" fmla="*/ 457494 w 573638"/>
                <a:gd name="connsiteY449" fmla="*/ 485651 h 770609"/>
                <a:gd name="connsiteX450" fmla="*/ 451403 w 573638"/>
                <a:gd name="connsiteY450" fmla="*/ 479566 h 770609"/>
                <a:gd name="connsiteX451" fmla="*/ 451974 w 573638"/>
                <a:gd name="connsiteY451" fmla="*/ 479566 h 770609"/>
                <a:gd name="connsiteX452" fmla="*/ 465013 w 573638"/>
                <a:gd name="connsiteY452" fmla="*/ 466445 h 770609"/>
                <a:gd name="connsiteX453" fmla="*/ 467583 w 573638"/>
                <a:gd name="connsiteY453" fmla="*/ 460360 h 770609"/>
                <a:gd name="connsiteX454" fmla="*/ 467582 w 573638"/>
                <a:gd name="connsiteY454" fmla="*/ 449427 h 770609"/>
                <a:gd name="connsiteX455" fmla="*/ 459786 w 573638"/>
                <a:gd name="connsiteY455" fmla="*/ 439816 h 770609"/>
                <a:gd name="connsiteX456" fmla="*/ 450165 w 573638"/>
                <a:gd name="connsiteY456" fmla="*/ 447605 h 770609"/>
                <a:gd name="connsiteX457" fmla="*/ 450165 w 573638"/>
                <a:gd name="connsiteY457" fmla="*/ 449427 h 770609"/>
                <a:gd name="connsiteX458" fmla="*/ 450166 w 573638"/>
                <a:gd name="connsiteY458" fmla="*/ 456748 h 770609"/>
                <a:gd name="connsiteX459" fmla="*/ 445597 w 573638"/>
                <a:gd name="connsiteY459" fmla="*/ 461311 h 770609"/>
                <a:gd name="connsiteX460" fmla="*/ 445597 w 573638"/>
                <a:gd name="connsiteY460" fmla="*/ 427274 h 770609"/>
                <a:gd name="connsiteX461" fmla="*/ 451593 w 573638"/>
                <a:gd name="connsiteY461" fmla="*/ 421284 h 770609"/>
                <a:gd name="connsiteX462" fmla="*/ 451593 w 573638"/>
                <a:gd name="connsiteY462" fmla="*/ 409019 h 770609"/>
                <a:gd name="connsiteX463" fmla="*/ 439220 w 573638"/>
                <a:gd name="connsiteY463" fmla="*/ 409019 h 770609"/>
                <a:gd name="connsiteX464" fmla="*/ 430750 w 573638"/>
                <a:gd name="connsiteY464" fmla="*/ 417576 h 770609"/>
                <a:gd name="connsiteX465" fmla="*/ 428180 w 573638"/>
                <a:gd name="connsiteY465" fmla="*/ 423661 h 770609"/>
                <a:gd name="connsiteX466" fmla="*/ 428180 w 573638"/>
                <a:gd name="connsiteY466" fmla="*/ 456843 h 770609"/>
                <a:gd name="connsiteX467" fmla="*/ 422279 w 573638"/>
                <a:gd name="connsiteY467" fmla="*/ 450948 h 770609"/>
                <a:gd name="connsiteX468" fmla="*/ 422279 w 573638"/>
                <a:gd name="connsiteY468" fmla="*/ 437447 h 770609"/>
                <a:gd name="connsiteX469" fmla="*/ 413618 w 573638"/>
                <a:gd name="connsiteY469" fmla="*/ 428795 h 770609"/>
                <a:gd name="connsiteX470" fmla="*/ 404957 w 573638"/>
                <a:gd name="connsiteY470" fmla="*/ 437447 h 770609"/>
                <a:gd name="connsiteX471" fmla="*/ 404958 w 573638"/>
                <a:gd name="connsiteY471" fmla="*/ 454561 h 770609"/>
                <a:gd name="connsiteX472" fmla="*/ 407432 w 573638"/>
                <a:gd name="connsiteY472" fmla="*/ 460646 h 770609"/>
                <a:gd name="connsiteX473" fmla="*/ 445502 w 573638"/>
                <a:gd name="connsiteY473" fmla="*/ 498676 h 770609"/>
                <a:gd name="connsiteX474" fmla="*/ 433605 w 573638"/>
                <a:gd name="connsiteY474" fmla="*/ 510561 h 770609"/>
                <a:gd name="connsiteX475" fmla="*/ 423041 w 573638"/>
                <a:gd name="connsiteY475" fmla="*/ 510561 h 770609"/>
                <a:gd name="connsiteX476" fmla="*/ 421613 w 573638"/>
                <a:gd name="connsiteY476" fmla="*/ 508659 h 770609"/>
                <a:gd name="connsiteX477" fmla="*/ 351279 w 573638"/>
                <a:gd name="connsiteY477" fmla="*/ 438398 h 770609"/>
                <a:gd name="connsiteX478" fmla="*/ 373360 w 573638"/>
                <a:gd name="connsiteY478" fmla="*/ 416340 h 770609"/>
                <a:gd name="connsiteX479" fmla="*/ 415522 w 573638"/>
                <a:gd name="connsiteY479" fmla="*/ 416340 h 770609"/>
                <a:gd name="connsiteX480" fmla="*/ 421613 w 573638"/>
                <a:gd name="connsiteY480" fmla="*/ 413773 h 770609"/>
                <a:gd name="connsiteX481" fmla="*/ 443694 w 573638"/>
                <a:gd name="connsiteY481" fmla="*/ 391715 h 770609"/>
                <a:gd name="connsiteX482" fmla="*/ 490615 w 573638"/>
                <a:gd name="connsiteY482" fmla="*/ 438683 h 770609"/>
                <a:gd name="connsiteX483" fmla="*/ 496801 w 573638"/>
                <a:gd name="connsiteY483" fmla="*/ 441250 h 770609"/>
                <a:gd name="connsiteX484" fmla="*/ 544864 w 573638"/>
                <a:gd name="connsiteY484" fmla="*/ 441250 h 770609"/>
                <a:gd name="connsiteX485" fmla="*/ 551051 w 573638"/>
                <a:gd name="connsiteY485" fmla="*/ 438683 h 770609"/>
                <a:gd name="connsiteX486" fmla="*/ 560568 w 573638"/>
                <a:gd name="connsiteY486" fmla="*/ 429175 h 770609"/>
                <a:gd name="connsiteX487" fmla="*/ 560370 w 573638"/>
                <a:gd name="connsiteY487" fmla="*/ 416807 h 770609"/>
                <a:gd name="connsiteX488" fmla="*/ 554382 w 573638"/>
                <a:gd name="connsiteY488" fmla="*/ 414343 h 770609"/>
                <a:gd name="connsiteX489" fmla="*/ 554382 w 573638"/>
                <a:gd name="connsiteY489" fmla="*/ 414343 h 770609"/>
                <a:gd name="connsiteX490" fmla="*/ 548291 w 573638"/>
                <a:gd name="connsiteY490" fmla="*/ 416910 h 770609"/>
                <a:gd name="connsiteX491" fmla="*/ 541438 w 573638"/>
                <a:gd name="connsiteY491" fmla="*/ 423756 h 770609"/>
                <a:gd name="connsiteX492" fmla="*/ 531921 w 573638"/>
                <a:gd name="connsiteY492" fmla="*/ 423756 h 770609"/>
                <a:gd name="connsiteX493" fmla="*/ 561900 w 573638"/>
                <a:gd name="connsiteY493" fmla="*/ 393712 h 770609"/>
                <a:gd name="connsiteX494" fmla="*/ 564470 w 573638"/>
                <a:gd name="connsiteY494" fmla="*/ 387627 h 770609"/>
                <a:gd name="connsiteX495" fmla="*/ 564470 w 573638"/>
                <a:gd name="connsiteY495" fmla="*/ 356062 h 770609"/>
                <a:gd name="connsiteX496" fmla="*/ 556673 w 573638"/>
                <a:gd name="connsiteY496" fmla="*/ 346451 h 770609"/>
                <a:gd name="connsiteX497" fmla="*/ 547053 w 573638"/>
                <a:gd name="connsiteY497" fmla="*/ 354240 h 770609"/>
                <a:gd name="connsiteX498" fmla="*/ 547053 w 573638"/>
                <a:gd name="connsiteY498" fmla="*/ 356062 h 770609"/>
                <a:gd name="connsiteX499" fmla="*/ 547053 w 573638"/>
                <a:gd name="connsiteY499" fmla="*/ 383634 h 770609"/>
                <a:gd name="connsiteX500" fmla="*/ 521832 w 573638"/>
                <a:gd name="connsiteY500" fmla="*/ 408829 h 770609"/>
                <a:gd name="connsiteX501" fmla="*/ 521832 w 573638"/>
                <a:gd name="connsiteY501" fmla="*/ 384109 h 770609"/>
                <a:gd name="connsiteX502" fmla="*/ 532587 w 573638"/>
                <a:gd name="connsiteY502" fmla="*/ 373365 h 770609"/>
                <a:gd name="connsiteX503" fmla="*/ 535156 w 573638"/>
                <a:gd name="connsiteY503" fmla="*/ 367281 h 770609"/>
                <a:gd name="connsiteX504" fmla="*/ 535156 w 573638"/>
                <a:gd name="connsiteY504" fmla="*/ 306146 h 770609"/>
                <a:gd name="connsiteX505" fmla="*/ 525536 w 573638"/>
                <a:gd name="connsiteY505" fmla="*/ 298358 h 770609"/>
                <a:gd name="connsiteX506" fmla="*/ 517739 w 573638"/>
                <a:gd name="connsiteY506" fmla="*/ 306146 h 770609"/>
                <a:gd name="connsiteX507" fmla="*/ 517739 w 573638"/>
                <a:gd name="connsiteY507" fmla="*/ 363192 h 770609"/>
                <a:gd name="connsiteX508" fmla="*/ 506985 w 573638"/>
                <a:gd name="connsiteY508" fmla="*/ 373936 h 770609"/>
                <a:gd name="connsiteX509" fmla="*/ 504510 w 573638"/>
                <a:gd name="connsiteY509" fmla="*/ 380116 h 770609"/>
                <a:gd name="connsiteX510" fmla="*/ 504510 w 573638"/>
                <a:gd name="connsiteY510" fmla="*/ 423851 h 770609"/>
                <a:gd name="connsiteX511" fmla="*/ 500037 w 573638"/>
                <a:gd name="connsiteY511" fmla="*/ 423851 h 770609"/>
                <a:gd name="connsiteX512" fmla="*/ 478813 w 573638"/>
                <a:gd name="connsiteY512" fmla="*/ 402649 h 770609"/>
                <a:gd name="connsiteX513" fmla="*/ 493755 w 573638"/>
                <a:gd name="connsiteY513" fmla="*/ 387722 h 770609"/>
                <a:gd name="connsiteX514" fmla="*/ 496325 w 573638"/>
                <a:gd name="connsiteY514" fmla="*/ 381542 h 770609"/>
                <a:gd name="connsiteX515" fmla="*/ 496325 w 573638"/>
                <a:gd name="connsiteY515" fmla="*/ 334004 h 770609"/>
                <a:gd name="connsiteX516" fmla="*/ 507556 w 573638"/>
                <a:gd name="connsiteY516" fmla="*/ 322690 h 770609"/>
                <a:gd name="connsiteX517" fmla="*/ 510126 w 573638"/>
                <a:gd name="connsiteY517" fmla="*/ 316605 h 770609"/>
                <a:gd name="connsiteX518" fmla="*/ 507651 w 573638"/>
                <a:gd name="connsiteY518" fmla="*/ 310425 h 770609"/>
                <a:gd name="connsiteX519" fmla="*/ 501465 w 573638"/>
                <a:gd name="connsiteY519" fmla="*/ 307858 h 770609"/>
                <a:gd name="connsiteX520" fmla="*/ 501465 w 573638"/>
                <a:gd name="connsiteY520" fmla="*/ 307858 h 770609"/>
                <a:gd name="connsiteX521" fmla="*/ 495278 w 573638"/>
                <a:gd name="connsiteY521" fmla="*/ 310425 h 770609"/>
                <a:gd name="connsiteX522" fmla="*/ 481478 w 573638"/>
                <a:gd name="connsiteY522" fmla="*/ 324211 h 770609"/>
                <a:gd name="connsiteX523" fmla="*/ 478908 w 573638"/>
                <a:gd name="connsiteY523" fmla="*/ 330391 h 770609"/>
                <a:gd name="connsiteX524" fmla="*/ 478908 w 573638"/>
                <a:gd name="connsiteY524" fmla="*/ 345508 h 770609"/>
                <a:gd name="connsiteX525" fmla="*/ 475292 w 573638"/>
                <a:gd name="connsiteY525" fmla="*/ 341895 h 770609"/>
                <a:gd name="connsiteX526" fmla="*/ 463014 w 573638"/>
                <a:gd name="connsiteY526" fmla="*/ 341895 h 770609"/>
                <a:gd name="connsiteX527" fmla="*/ 463014 w 573638"/>
                <a:gd name="connsiteY527" fmla="*/ 354160 h 770609"/>
                <a:gd name="connsiteX528" fmla="*/ 478908 w 573638"/>
                <a:gd name="connsiteY528" fmla="*/ 370038 h 770609"/>
                <a:gd name="connsiteX529" fmla="*/ 478908 w 573638"/>
                <a:gd name="connsiteY529" fmla="*/ 377549 h 770609"/>
                <a:gd name="connsiteX530" fmla="*/ 466536 w 573638"/>
                <a:gd name="connsiteY530" fmla="*/ 390004 h 770609"/>
                <a:gd name="connsiteX531" fmla="*/ 455590 w 573638"/>
                <a:gd name="connsiteY531" fmla="*/ 379070 h 770609"/>
                <a:gd name="connsiteX532" fmla="*/ 457399 w 573638"/>
                <a:gd name="connsiteY532" fmla="*/ 373746 h 770609"/>
                <a:gd name="connsiteX533" fmla="*/ 457399 w 573638"/>
                <a:gd name="connsiteY533" fmla="*/ 311376 h 770609"/>
                <a:gd name="connsiteX534" fmla="*/ 516407 w 573638"/>
                <a:gd name="connsiteY534" fmla="*/ 252428 h 770609"/>
                <a:gd name="connsiteX535" fmla="*/ 554858 w 573638"/>
                <a:gd name="connsiteY535" fmla="*/ 290744 h 770609"/>
                <a:gd name="connsiteX536" fmla="*/ 567135 w 573638"/>
                <a:gd name="connsiteY536" fmla="*/ 290744 h 770609"/>
                <a:gd name="connsiteX537" fmla="*/ 567164 w 573638"/>
                <a:gd name="connsiteY537" fmla="*/ 278508 h 770609"/>
                <a:gd name="connsiteX538" fmla="*/ 567135 w 573638"/>
                <a:gd name="connsiteY538" fmla="*/ 278479 h 770609"/>
                <a:gd name="connsiteX539" fmla="*/ 551146 w 573638"/>
                <a:gd name="connsiteY539" fmla="*/ 262411 h 770609"/>
                <a:gd name="connsiteX540" fmla="*/ 571228 w 573638"/>
                <a:gd name="connsiteY540" fmla="*/ 242350 h 770609"/>
                <a:gd name="connsiteX541" fmla="*/ 571228 w 573638"/>
                <a:gd name="connsiteY541" fmla="*/ 230370 h 77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573638" h="770609">
                  <a:moveTo>
                    <a:pt x="571228" y="230370"/>
                  </a:moveTo>
                  <a:lnTo>
                    <a:pt x="571228" y="230370"/>
                  </a:lnTo>
                  <a:cubicBezTo>
                    <a:pt x="567853" y="226984"/>
                    <a:pt x="562370" y="226970"/>
                    <a:pt x="558979" y="230341"/>
                  </a:cubicBezTo>
                  <a:cubicBezTo>
                    <a:pt x="558970" y="230351"/>
                    <a:pt x="558960" y="230361"/>
                    <a:pt x="558950" y="230370"/>
                  </a:cubicBezTo>
                  <a:lnTo>
                    <a:pt x="538868" y="250432"/>
                  </a:lnTo>
                  <a:lnTo>
                    <a:pt x="528494" y="240163"/>
                  </a:lnTo>
                  <a:lnTo>
                    <a:pt x="544388" y="224190"/>
                  </a:lnTo>
                  <a:cubicBezTo>
                    <a:pt x="545979" y="222525"/>
                    <a:pt x="546865" y="220312"/>
                    <a:pt x="546863" y="218010"/>
                  </a:cubicBezTo>
                  <a:lnTo>
                    <a:pt x="546863" y="203749"/>
                  </a:lnTo>
                  <a:cubicBezTo>
                    <a:pt x="546881" y="201473"/>
                    <a:pt x="545990" y="199283"/>
                    <a:pt x="544388" y="197664"/>
                  </a:cubicBezTo>
                  <a:lnTo>
                    <a:pt x="534205" y="187491"/>
                  </a:lnTo>
                  <a:cubicBezTo>
                    <a:pt x="532594" y="185864"/>
                    <a:pt x="530404" y="184941"/>
                    <a:pt x="528113" y="184924"/>
                  </a:cubicBezTo>
                  <a:lnTo>
                    <a:pt x="528113" y="184924"/>
                  </a:lnTo>
                  <a:cubicBezTo>
                    <a:pt x="523331" y="184854"/>
                    <a:pt x="519397" y="188671"/>
                    <a:pt x="519327" y="193449"/>
                  </a:cubicBezTo>
                  <a:cubicBezTo>
                    <a:pt x="519293" y="195818"/>
                    <a:pt x="520233" y="198098"/>
                    <a:pt x="521927" y="199756"/>
                  </a:cubicBezTo>
                  <a:lnTo>
                    <a:pt x="529541" y="207362"/>
                  </a:lnTo>
                  <a:lnTo>
                    <a:pt x="529541" y="214683"/>
                  </a:lnTo>
                  <a:lnTo>
                    <a:pt x="496420" y="247769"/>
                  </a:lnTo>
                  <a:lnTo>
                    <a:pt x="496420" y="191864"/>
                  </a:lnTo>
                  <a:lnTo>
                    <a:pt x="516788" y="171518"/>
                  </a:lnTo>
                  <a:cubicBezTo>
                    <a:pt x="518439" y="169886"/>
                    <a:pt x="519365" y="167659"/>
                    <a:pt x="519358" y="165338"/>
                  </a:cubicBezTo>
                  <a:lnTo>
                    <a:pt x="519357" y="145657"/>
                  </a:lnTo>
                  <a:cubicBezTo>
                    <a:pt x="518854" y="140853"/>
                    <a:pt x="514547" y="137365"/>
                    <a:pt x="509737" y="137868"/>
                  </a:cubicBezTo>
                  <a:cubicBezTo>
                    <a:pt x="505623" y="138299"/>
                    <a:pt x="502371" y="141547"/>
                    <a:pt x="501940" y="145657"/>
                  </a:cubicBezTo>
                  <a:lnTo>
                    <a:pt x="501940" y="161820"/>
                  </a:lnTo>
                  <a:lnTo>
                    <a:pt x="496516" y="167240"/>
                  </a:lnTo>
                  <a:lnTo>
                    <a:pt x="496516" y="148795"/>
                  </a:lnTo>
                  <a:cubicBezTo>
                    <a:pt x="496012" y="143990"/>
                    <a:pt x="491705" y="140503"/>
                    <a:pt x="486895" y="141006"/>
                  </a:cubicBezTo>
                  <a:cubicBezTo>
                    <a:pt x="482781" y="141436"/>
                    <a:pt x="479529" y="144684"/>
                    <a:pt x="479099" y="148795"/>
                  </a:cubicBezTo>
                  <a:lnTo>
                    <a:pt x="479099" y="157637"/>
                  </a:lnTo>
                  <a:lnTo>
                    <a:pt x="470247" y="148890"/>
                  </a:lnTo>
                  <a:lnTo>
                    <a:pt x="470247" y="115803"/>
                  </a:lnTo>
                  <a:cubicBezTo>
                    <a:pt x="470247" y="111025"/>
                    <a:pt x="466370" y="107151"/>
                    <a:pt x="461586" y="107151"/>
                  </a:cubicBezTo>
                  <a:cubicBezTo>
                    <a:pt x="456803" y="107151"/>
                    <a:pt x="452926" y="111025"/>
                    <a:pt x="452926" y="115803"/>
                  </a:cubicBezTo>
                  <a:lnTo>
                    <a:pt x="452926" y="152408"/>
                  </a:lnTo>
                  <a:cubicBezTo>
                    <a:pt x="452939" y="154724"/>
                    <a:pt x="453861" y="156943"/>
                    <a:pt x="455495" y="158588"/>
                  </a:cubicBezTo>
                  <a:lnTo>
                    <a:pt x="479003" y="182167"/>
                  </a:lnTo>
                  <a:lnTo>
                    <a:pt x="479003" y="264978"/>
                  </a:lnTo>
                  <a:lnTo>
                    <a:pt x="457208" y="286846"/>
                  </a:lnTo>
                  <a:lnTo>
                    <a:pt x="457208" y="217155"/>
                  </a:lnTo>
                  <a:cubicBezTo>
                    <a:pt x="456705" y="212350"/>
                    <a:pt x="452398" y="208863"/>
                    <a:pt x="447588" y="209366"/>
                  </a:cubicBezTo>
                  <a:cubicBezTo>
                    <a:pt x="443474" y="209796"/>
                    <a:pt x="440222" y="213044"/>
                    <a:pt x="439791" y="217155"/>
                  </a:cubicBezTo>
                  <a:lnTo>
                    <a:pt x="439791" y="245678"/>
                  </a:lnTo>
                  <a:lnTo>
                    <a:pt x="410192" y="216109"/>
                  </a:lnTo>
                  <a:lnTo>
                    <a:pt x="428085" y="198139"/>
                  </a:lnTo>
                  <a:cubicBezTo>
                    <a:pt x="429713" y="196530"/>
                    <a:pt x="430637" y="194342"/>
                    <a:pt x="430655" y="192055"/>
                  </a:cubicBezTo>
                  <a:lnTo>
                    <a:pt x="430655" y="139287"/>
                  </a:lnTo>
                  <a:cubicBezTo>
                    <a:pt x="430655" y="134509"/>
                    <a:pt x="426777" y="130635"/>
                    <a:pt x="421994" y="130635"/>
                  </a:cubicBezTo>
                  <a:cubicBezTo>
                    <a:pt x="417211" y="130635"/>
                    <a:pt x="413333" y="134509"/>
                    <a:pt x="413333" y="139287"/>
                  </a:cubicBezTo>
                  <a:lnTo>
                    <a:pt x="413333" y="188442"/>
                  </a:lnTo>
                  <a:lnTo>
                    <a:pt x="390491" y="211165"/>
                  </a:lnTo>
                  <a:cubicBezTo>
                    <a:pt x="390015" y="211640"/>
                    <a:pt x="389730" y="212211"/>
                    <a:pt x="389825" y="212211"/>
                  </a:cubicBezTo>
                  <a:lnTo>
                    <a:pt x="378975" y="223145"/>
                  </a:lnTo>
                  <a:cubicBezTo>
                    <a:pt x="375585" y="226515"/>
                    <a:pt x="375571" y="231993"/>
                    <a:pt x="378946" y="235380"/>
                  </a:cubicBezTo>
                  <a:cubicBezTo>
                    <a:pt x="378955" y="235390"/>
                    <a:pt x="378965" y="235400"/>
                    <a:pt x="378975" y="235409"/>
                  </a:cubicBezTo>
                  <a:cubicBezTo>
                    <a:pt x="382382" y="238756"/>
                    <a:pt x="387845" y="238756"/>
                    <a:pt x="391252" y="235409"/>
                  </a:cubicBezTo>
                  <a:lnTo>
                    <a:pt x="398105" y="228564"/>
                  </a:lnTo>
                  <a:lnTo>
                    <a:pt x="439791" y="270207"/>
                  </a:lnTo>
                  <a:lnTo>
                    <a:pt x="397724" y="312231"/>
                  </a:lnTo>
                  <a:lnTo>
                    <a:pt x="388207" y="302724"/>
                  </a:lnTo>
                  <a:cubicBezTo>
                    <a:pt x="384817" y="299337"/>
                    <a:pt x="379320" y="299337"/>
                    <a:pt x="375929" y="302724"/>
                  </a:cubicBezTo>
                  <a:cubicBezTo>
                    <a:pt x="372539" y="306110"/>
                    <a:pt x="372539" y="311602"/>
                    <a:pt x="375929" y="314988"/>
                  </a:cubicBezTo>
                  <a:lnTo>
                    <a:pt x="391443" y="330581"/>
                  </a:lnTo>
                  <a:cubicBezTo>
                    <a:pt x="394889" y="333829"/>
                    <a:pt x="400273" y="333829"/>
                    <a:pt x="403720" y="330581"/>
                  </a:cubicBezTo>
                  <a:lnTo>
                    <a:pt x="407813" y="326493"/>
                  </a:lnTo>
                  <a:lnTo>
                    <a:pt x="413428" y="332197"/>
                  </a:lnTo>
                  <a:lnTo>
                    <a:pt x="413428" y="339518"/>
                  </a:lnTo>
                  <a:cubicBezTo>
                    <a:pt x="413932" y="344323"/>
                    <a:pt x="418239" y="347810"/>
                    <a:pt x="423048" y="347307"/>
                  </a:cubicBezTo>
                  <a:cubicBezTo>
                    <a:pt x="427163" y="346877"/>
                    <a:pt x="430414" y="343628"/>
                    <a:pt x="430845" y="339518"/>
                  </a:cubicBezTo>
                  <a:lnTo>
                    <a:pt x="430845" y="328775"/>
                  </a:lnTo>
                  <a:cubicBezTo>
                    <a:pt x="430832" y="326458"/>
                    <a:pt x="429909" y="324239"/>
                    <a:pt x="428275" y="322595"/>
                  </a:cubicBezTo>
                  <a:lnTo>
                    <a:pt x="420090" y="314418"/>
                  </a:lnTo>
                  <a:lnTo>
                    <a:pt x="439696" y="294832"/>
                  </a:lnTo>
                  <a:lnTo>
                    <a:pt x="439696" y="370133"/>
                  </a:lnTo>
                  <a:lnTo>
                    <a:pt x="411144" y="398656"/>
                  </a:lnTo>
                  <a:lnTo>
                    <a:pt x="390015" y="398656"/>
                  </a:lnTo>
                  <a:lnTo>
                    <a:pt x="397344" y="391335"/>
                  </a:lnTo>
                  <a:cubicBezTo>
                    <a:pt x="400734" y="387964"/>
                    <a:pt x="400747" y="382486"/>
                    <a:pt x="397373" y="379099"/>
                  </a:cubicBezTo>
                  <a:cubicBezTo>
                    <a:pt x="397363" y="379089"/>
                    <a:pt x="397353" y="379080"/>
                    <a:pt x="397344" y="379070"/>
                  </a:cubicBezTo>
                  <a:lnTo>
                    <a:pt x="353944" y="335715"/>
                  </a:lnTo>
                  <a:lnTo>
                    <a:pt x="353944" y="302629"/>
                  </a:lnTo>
                  <a:lnTo>
                    <a:pt x="400580" y="256136"/>
                  </a:lnTo>
                  <a:cubicBezTo>
                    <a:pt x="403945" y="252667"/>
                    <a:pt x="403858" y="247129"/>
                    <a:pt x="400385" y="243767"/>
                  </a:cubicBezTo>
                  <a:cubicBezTo>
                    <a:pt x="398800" y="242233"/>
                    <a:pt x="396694" y="241354"/>
                    <a:pt x="394488" y="241304"/>
                  </a:cubicBezTo>
                  <a:lnTo>
                    <a:pt x="394488" y="241304"/>
                  </a:lnTo>
                  <a:cubicBezTo>
                    <a:pt x="392165" y="241296"/>
                    <a:pt x="389936" y="242221"/>
                    <a:pt x="388302" y="243871"/>
                  </a:cubicBezTo>
                  <a:lnTo>
                    <a:pt x="354039" y="278099"/>
                  </a:lnTo>
                  <a:lnTo>
                    <a:pt x="354039" y="260985"/>
                  </a:lnTo>
                  <a:cubicBezTo>
                    <a:pt x="353536" y="256180"/>
                    <a:pt x="349229" y="252693"/>
                    <a:pt x="344419" y="253196"/>
                  </a:cubicBezTo>
                  <a:cubicBezTo>
                    <a:pt x="340305" y="253627"/>
                    <a:pt x="337053" y="256875"/>
                    <a:pt x="336622" y="260985"/>
                  </a:cubicBezTo>
                  <a:lnTo>
                    <a:pt x="336622" y="310235"/>
                  </a:lnTo>
                  <a:lnTo>
                    <a:pt x="329199" y="302724"/>
                  </a:lnTo>
                  <a:lnTo>
                    <a:pt x="329199" y="283708"/>
                  </a:lnTo>
                  <a:cubicBezTo>
                    <a:pt x="329702" y="278904"/>
                    <a:pt x="326211" y="274601"/>
                    <a:pt x="321402" y="274098"/>
                  </a:cubicBezTo>
                  <a:cubicBezTo>
                    <a:pt x="316592" y="273595"/>
                    <a:pt x="312285" y="277082"/>
                    <a:pt x="311782" y="281887"/>
                  </a:cubicBezTo>
                  <a:cubicBezTo>
                    <a:pt x="311718" y="282492"/>
                    <a:pt x="311718" y="283103"/>
                    <a:pt x="311782" y="283708"/>
                  </a:cubicBezTo>
                  <a:lnTo>
                    <a:pt x="311782" y="305956"/>
                  </a:lnTo>
                  <a:cubicBezTo>
                    <a:pt x="311795" y="308273"/>
                    <a:pt x="312717" y="310492"/>
                    <a:pt x="314351" y="312136"/>
                  </a:cubicBezTo>
                  <a:lnTo>
                    <a:pt x="336622" y="334384"/>
                  </a:lnTo>
                  <a:lnTo>
                    <a:pt x="336622" y="338758"/>
                  </a:lnTo>
                  <a:cubicBezTo>
                    <a:pt x="336635" y="341074"/>
                    <a:pt x="337558" y="343293"/>
                    <a:pt x="339192" y="344938"/>
                  </a:cubicBezTo>
                  <a:lnTo>
                    <a:pt x="353087" y="358724"/>
                  </a:lnTo>
                  <a:lnTo>
                    <a:pt x="323678" y="388102"/>
                  </a:lnTo>
                  <a:cubicBezTo>
                    <a:pt x="320288" y="391473"/>
                    <a:pt x="320275" y="396951"/>
                    <a:pt x="323649" y="400338"/>
                  </a:cubicBezTo>
                  <a:cubicBezTo>
                    <a:pt x="323659" y="400348"/>
                    <a:pt x="323669" y="400357"/>
                    <a:pt x="323678" y="400367"/>
                  </a:cubicBezTo>
                  <a:cubicBezTo>
                    <a:pt x="327125" y="403615"/>
                    <a:pt x="332509" y="403615"/>
                    <a:pt x="335956" y="400367"/>
                  </a:cubicBezTo>
                  <a:lnTo>
                    <a:pt x="365365" y="370989"/>
                  </a:lnTo>
                  <a:lnTo>
                    <a:pt x="378975" y="384680"/>
                  </a:lnTo>
                  <a:lnTo>
                    <a:pt x="299314" y="465114"/>
                  </a:lnTo>
                  <a:lnTo>
                    <a:pt x="299314" y="276007"/>
                  </a:lnTo>
                  <a:lnTo>
                    <a:pt x="403340" y="172088"/>
                  </a:lnTo>
                  <a:cubicBezTo>
                    <a:pt x="404973" y="170444"/>
                    <a:pt x="405896" y="168225"/>
                    <a:pt x="405909" y="165908"/>
                  </a:cubicBezTo>
                  <a:lnTo>
                    <a:pt x="405909" y="118370"/>
                  </a:lnTo>
                  <a:lnTo>
                    <a:pt x="430845" y="93365"/>
                  </a:lnTo>
                  <a:cubicBezTo>
                    <a:pt x="434235" y="89994"/>
                    <a:pt x="434249" y="84516"/>
                    <a:pt x="430874" y="81129"/>
                  </a:cubicBezTo>
                  <a:cubicBezTo>
                    <a:pt x="430865" y="81120"/>
                    <a:pt x="430855" y="81110"/>
                    <a:pt x="430845" y="81100"/>
                  </a:cubicBezTo>
                  <a:cubicBezTo>
                    <a:pt x="429234" y="79474"/>
                    <a:pt x="427044" y="78551"/>
                    <a:pt x="424754" y="78533"/>
                  </a:cubicBezTo>
                  <a:lnTo>
                    <a:pt x="424754" y="78533"/>
                  </a:lnTo>
                  <a:cubicBezTo>
                    <a:pt x="422431" y="78525"/>
                    <a:pt x="420201" y="79450"/>
                    <a:pt x="418568" y="81100"/>
                  </a:cubicBezTo>
                  <a:lnTo>
                    <a:pt x="405909" y="93745"/>
                  </a:lnTo>
                  <a:lnTo>
                    <a:pt x="405909" y="68930"/>
                  </a:lnTo>
                  <a:cubicBezTo>
                    <a:pt x="405892" y="66643"/>
                    <a:pt x="404968" y="64455"/>
                    <a:pt x="403340" y="62846"/>
                  </a:cubicBezTo>
                  <a:lnTo>
                    <a:pt x="382687" y="42119"/>
                  </a:lnTo>
                  <a:cubicBezTo>
                    <a:pt x="381037" y="40504"/>
                    <a:pt x="378810" y="39614"/>
                    <a:pt x="376500" y="39647"/>
                  </a:cubicBezTo>
                  <a:lnTo>
                    <a:pt x="376500" y="39647"/>
                  </a:lnTo>
                  <a:cubicBezTo>
                    <a:pt x="371717" y="39630"/>
                    <a:pt x="367826" y="43491"/>
                    <a:pt x="367810" y="48269"/>
                  </a:cubicBezTo>
                  <a:cubicBezTo>
                    <a:pt x="367802" y="50605"/>
                    <a:pt x="368739" y="52844"/>
                    <a:pt x="370409" y="54479"/>
                  </a:cubicBezTo>
                  <a:lnTo>
                    <a:pt x="388492" y="72543"/>
                  </a:lnTo>
                  <a:lnTo>
                    <a:pt x="388492" y="162296"/>
                  </a:lnTo>
                  <a:lnTo>
                    <a:pt x="343855" y="206982"/>
                  </a:lnTo>
                  <a:lnTo>
                    <a:pt x="343855" y="161155"/>
                  </a:lnTo>
                  <a:lnTo>
                    <a:pt x="379832" y="125216"/>
                  </a:lnTo>
                  <a:cubicBezTo>
                    <a:pt x="381478" y="123619"/>
                    <a:pt x="382405" y="121423"/>
                    <a:pt x="382401" y="119131"/>
                  </a:cubicBezTo>
                  <a:lnTo>
                    <a:pt x="382401" y="96788"/>
                  </a:lnTo>
                  <a:cubicBezTo>
                    <a:pt x="381898" y="91983"/>
                    <a:pt x="377591" y="88496"/>
                    <a:pt x="372781" y="88999"/>
                  </a:cubicBezTo>
                  <a:cubicBezTo>
                    <a:pt x="368667" y="89429"/>
                    <a:pt x="365415" y="92678"/>
                    <a:pt x="364984" y="96788"/>
                  </a:cubicBezTo>
                  <a:lnTo>
                    <a:pt x="364984" y="115803"/>
                  </a:lnTo>
                  <a:lnTo>
                    <a:pt x="349851" y="130920"/>
                  </a:lnTo>
                  <a:lnTo>
                    <a:pt x="349851" y="70452"/>
                  </a:lnTo>
                  <a:cubicBezTo>
                    <a:pt x="349348" y="65647"/>
                    <a:pt x="345041" y="62160"/>
                    <a:pt x="340231" y="62663"/>
                  </a:cubicBezTo>
                  <a:cubicBezTo>
                    <a:pt x="336117" y="63093"/>
                    <a:pt x="332865" y="66341"/>
                    <a:pt x="332434" y="70452"/>
                  </a:cubicBezTo>
                  <a:lnTo>
                    <a:pt x="332434" y="148129"/>
                  </a:lnTo>
                  <a:lnTo>
                    <a:pt x="329008" y="151552"/>
                  </a:lnTo>
                  <a:cubicBezTo>
                    <a:pt x="327357" y="153184"/>
                    <a:pt x="326431" y="155411"/>
                    <a:pt x="326438" y="157732"/>
                  </a:cubicBezTo>
                  <a:lnTo>
                    <a:pt x="326439" y="224285"/>
                  </a:lnTo>
                  <a:lnTo>
                    <a:pt x="299314" y="251477"/>
                  </a:lnTo>
                  <a:lnTo>
                    <a:pt x="299314" y="84143"/>
                  </a:lnTo>
                  <a:cubicBezTo>
                    <a:pt x="299314" y="84143"/>
                    <a:pt x="299314" y="83477"/>
                    <a:pt x="299314" y="83097"/>
                  </a:cubicBezTo>
                  <a:lnTo>
                    <a:pt x="319015" y="62560"/>
                  </a:lnTo>
                  <a:cubicBezTo>
                    <a:pt x="320593" y="60879"/>
                    <a:pt x="321506" y="58683"/>
                    <a:pt x="321585" y="56380"/>
                  </a:cubicBezTo>
                  <a:cubicBezTo>
                    <a:pt x="321572" y="54064"/>
                    <a:pt x="320649" y="51844"/>
                    <a:pt x="319015" y="50200"/>
                  </a:cubicBezTo>
                  <a:cubicBezTo>
                    <a:pt x="317395" y="48600"/>
                    <a:pt x="315203" y="47710"/>
                    <a:pt x="312924" y="47728"/>
                  </a:cubicBezTo>
                  <a:lnTo>
                    <a:pt x="312924" y="47728"/>
                  </a:lnTo>
                  <a:cubicBezTo>
                    <a:pt x="310614" y="47695"/>
                    <a:pt x="308387" y="48585"/>
                    <a:pt x="306737" y="50200"/>
                  </a:cubicBezTo>
                  <a:lnTo>
                    <a:pt x="288749" y="68170"/>
                  </a:lnTo>
                  <a:lnTo>
                    <a:pt x="237736" y="17209"/>
                  </a:lnTo>
                  <a:cubicBezTo>
                    <a:pt x="233227" y="12969"/>
                    <a:pt x="226421" y="12305"/>
                    <a:pt x="221175" y="15593"/>
                  </a:cubicBezTo>
                  <a:cubicBezTo>
                    <a:pt x="222121" y="14077"/>
                    <a:pt x="222646" y="12338"/>
                    <a:pt x="222698" y="10553"/>
                  </a:cubicBezTo>
                  <a:cubicBezTo>
                    <a:pt x="222698" y="4725"/>
                    <a:pt x="217968" y="0"/>
                    <a:pt x="212134" y="0"/>
                  </a:cubicBezTo>
                  <a:cubicBezTo>
                    <a:pt x="206299" y="0"/>
                    <a:pt x="201569" y="4725"/>
                    <a:pt x="201569" y="10553"/>
                  </a:cubicBezTo>
                  <a:cubicBezTo>
                    <a:pt x="201569" y="16382"/>
                    <a:pt x="206299" y="21107"/>
                    <a:pt x="212134" y="21107"/>
                  </a:cubicBezTo>
                  <a:cubicBezTo>
                    <a:pt x="213883" y="21095"/>
                    <a:pt x="215596" y="20602"/>
                    <a:pt x="217083" y="19681"/>
                  </a:cubicBezTo>
                  <a:cubicBezTo>
                    <a:pt x="213489" y="24829"/>
                    <a:pt x="214218" y="31831"/>
                    <a:pt x="218796" y="36129"/>
                  </a:cubicBezTo>
                  <a:lnTo>
                    <a:pt x="271903" y="89372"/>
                  </a:lnTo>
                  <a:lnTo>
                    <a:pt x="271903" y="132917"/>
                  </a:lnTo>
                  <a:lnTo>
                    <a:pt x="235547" y="96598"/>
                  </a:lnTo>
                  <a:lnTo>
                    <a:pt x="235547" y="64272"/>
                  </a:lnTo>
                  <a:cubicBezTo>
                    <a:pt x="236050" y="59467"/>
                    <a:pt x="232560" y="55164"/>
                    <a:pt x="227750" y="54661"/>
                  </a:cubicBezTo>
                  <a:cubicBezTo>
                    <a:pt x="222940" y="54159"/>
                    <a:pt x="218633" y="57646"/>
                    <a:pt x="218130" y="62450"/>
                  </a:cubicBezTo>
                  <a:cubicBezTo>
                    <a:pt x="218066" y="63056"/>
                    <a:pt x="218066" y="63666"/>
                    <a:pt x="218130" y="64272"/>
                  </a:cubicBezTo>
                  <a:lnTo>
                    <a:pt x="218130" y="91464"/>
                  </a:lnTo>
                  <a:lnTo>
                    <a:pt x="201474" y="91464"/>
                  </a:lnTo>
                  <a:cubicBezTo>
                    <a:pt x="196665" y="91967"/>
                    <a:pt x="193174" y="96269"/>
                    <a:pt x="193677" y="101074"/>
                  </a:cubicBezTo>
                  <a:cubicBezTo>
                    <a:pt x="194108" y="105184"/>
                    <a:pt x="197360" y="108432"/>
                    <a:pt x="201474" y="108863"/>
                  </a:cubicBezTo>
                  <a:lnTo>
                    <a:pt x="223174" y="108863"/>
                  </a:lnTo>
                  <a:lnTo>
                    <a:pt x="271903" y="157637"/>
                  </a:lnTo>
                  <a:lnTo>
                    <a:pt x="271903" y="209453"/>
                  </a:lnTo>
                  <a:lnTo>
                    <a:pt x="234500" y="172088"/>
                  </a:lnTo>
                  <a:cubicBezTo>
                    <a:pt x="232889" y="170462"/>
                    <a:pt x="230699" y="169539"/>
                    <a:pt x="228409" y="169521"/>
                  </a:cubicBezTo>
                  <a:lnTo>
                    <a:pt x="203092" y="169521"/>
                  </a:lnTo>
                  <a:lnTo>
                    <a:pt x="162548" y="129114"/>
                  </a:lnTo>
                  <a:lnTo>
                    <a:pt x="162548" y="111049"/>
                  </a:lnTo>
                  <a:cubicBezTo>
                    <a:pt x="162548" y="106271"/>
                    <a:pt x="158670" y="102397"/>
                    <a:pt x="153887" y="102397"/>
                  </a:cubicBezTo>
                  <a:cubicBezTo>
                    <a:pt x="149104" y="102397"/>
                    <a:pt x="145226" y="106271"/>
                    <a:pt x="145226" y="111049"/>
                  </a:cubicBezTo>
                  <a:lnTo>
                    <a:pt x="145226" y="132822"/>
                  </a:lnTo>
                  <a:cubicBezTo>
                    <a:pt x="145203" y="135127"/>
                    <a:pt x="146093" y="137348"/>
                    <a:pt x="147701" y="139002"/>
                  </a:cubicBezTo>
                  <a:lnTo>
                    <a:pt x="193384" y="184543"/>
                  </a:lnTo>
                  <a:cubicBezTo>
                    <a:pt x="194995" y="186170"/>
                    <a:pt x="197185" y="187093"/>
                    <a:pt x="199476" y="187111"/>
                  </a:cubicBezTo>
                  <a:lnTo>
                    <a:pt x="224792" y="187111"/>
                  </a:lnTo>
                  <a:lnTo>
                    <a:pt x="272379" y="234649"/>
                  </a:lnTo>
                  <a:lnTo>
                    <a:pt x="272379" y="366805"/>
                  </a:lnTo>
                  <a:lnTo>
                    <a:pt x="251726" y="346364"/>
                  </a:lnTo>
                  <a:lnTo>
                    <a:pt x="261244" y="336856"/>
                  </a:lnTo>
                  <a:cubicBezTo>
                    <a:pt x="264332" y="333138"/>
                    <a:pt x="263818" y="327624"/>
                    <a:pt x="260097" y="324539"/>
                  </a:cubicBezTo>
                  <a:cubicBezTo>
                    <a:pt x="256875" y="321868"/>
                    <a:pt x="252209" y="321850"/>
                    <a:pt x="248966" y="324496"/>
                  </a:cubicBezTo>
                  <a:lnTo>
                    <a:pt x="247444" y="326112"/>
                  </a:lnTo>
                  <a:lnTo>
                    <a:pt x="236118" y="314798"/>
                  </a:lnTo>
                  <a:cubicBezTo>
                    <a:pt x="232671" y="311550"/>
                    <a:pt x="227287" y="311550"/>
                    <a:pt x="223840" y="314798"/>
                  </a:cubicBezTo>
                  <a:cubicBezTo>
                    <a:pt x="220450" y="318169"/>
                    <a:pt x="220437" y="323647"/>
                    <a:pt x="223811" y="327034"/>
                  </a:cubicBezTo>
                  <a:cubicBezTo>
                    <a:pt x="223821" y="327044"/>
                    <a:pt x="223831" y="327054"/>
                    <a:pt x="223840" y="327063"/>
                  </a:cubicBezTo>
                  <a:lnTo>
                    <a:pt x="235832" y="338282"/>
                  </a:lnTo>
                  <a:lnTo>
                    <a:pt x="233548" y="340564"/>
                  </a:lnTo>
                  <a:cubicBezTo>
                    <a:pt x="231920" y="342173"/>
                    <a:pt x="230996" y="344361"/>
                    <a:pt x="230978" y="346649"/>
                  </a:cubicBezTo>
                  <a:cubicBezTo>
                    <a:pt x="230991" y="348966"/>
                    <a:pt x="231914" y="351185"/>
                    <a:pt x="233548" y="352829"/>
                  </a:cubicBezTo>
                  <a:lnTo>
                    <a:pt x="247729" y="366995"/>
                  </a:lnTo>
                  <a:lnTo>
                    <a:pt x="195193" y="366995"/>
                  </a:lnTo>
                  <a:lnTo>
                    <a:pt x="183296" y="355111"/>
                  </a:lnTo>
                  <a:lnTo>
                    <a:pt x="183296" y="307572"/>
                  </a:lnTo>
                  <a:lnTo>
                    <a:pt x="212895" y="278004"/>
                  </a:lnTo>
                  <a:lnTo>
                    <a:pt x="232692" y="278004"/>
                  </a:lnTo>
                  <a:cubicBezTo>
                    <a:pt x="235777" y="278001"/>
                    <a:pt x="238634" y="276375"/>
                    <a:pt x="240210" y="273725"/>
                  </a:cubicBezTo>
                  <a:lnTo>
                    <a:pt x="261244" y="252713"/>
                  </a:lnTo>
                  <a:cubicBezTo>
                    <a:pt x="264634" y="249343"/>
                    <a:pt x="264647" y="243864"/>
                    <a:pt x="261273" y="240478"/>
                  </a:cubicBezTo>
                  <a:cubicBezTo>
                    <a:pt x="261263" y="240468"/>
                    <a:pt x="261254" y="240458"/>
                    <a:pt x="261244" y="240448"/>
                  </a:cubicBezTo>
                  <a:cubicBezTo>
                    <a:pt x="257797" y="237201"/>
                    <a:pt x="252413" y="237201"/>
                    <a:pt x="248966" y="240448"/>
                  </a:cubicBezTo>
                  <a:lnTo>
                    <a:pt x="241828" y="247674"/>
                  </a:lnTo>
                  <a:lnTo>
                    <a:pt x="241828" y="237026"/>
                  </a:lnTo>
                  <a:cubicBezTo>
                    <a:pt x="241325" y="232221"/>
                    <a:pt x="237018" y="228734"/>
                    <a:pt x="232208" y="229237"/>
                  </a:cubicBezTo>
                  <a:cubicBezTo>
                    <a:pt x="228094" y="229667"/>
                    <a:pt x="224842" y="232915"/>
                    <a:pt x="224411" y="237026"/>
                  </a:cubicBezTo>
                  <a:lnTo>
                    <a:pt x="224411" y="260510"/>
                  </a:lnTo>
                  <a:lnTo>
                    <a:pt x="209469" y="260510"/>
                  </a:lnTo>
                  <a:cubicBezTo>
                    <a:pt x="207146" y="260502"/>
                    <a:pt x="204917" y="261427"/>
                    <a:pt x="203283" y="263077"/>
                  </a:cubicBezTo>
                  <a:lnTo>
                    <a:pt x="183486" y="282853"/>
                  </a:lnTo>
                  <a:lnTo>
                    <a:pt x="183486" y="219246"/>
                  </a:lnTo>
                  <a:lnTo>
                    <a:pt x="194622" y="207742"/>
                  </a:lnTo>
                  <a:cubicBezTo>
                    <a:pt x="196230" y="206088"/>
                    <a:pt x="197119" y="203867"/>
                    <a:pt x="197096" y="201562"/>
                  </a:cubicBezTo>
                  <a:cubicBezTo>
                    <a:pt x="197149" y="196837"/>
                    <a:pt x="193357" y="192963"/>
                    <a:pt x="188627" y="192910"/>
                  </a:cubicBezTo>
                  <a:cubicBezTo>
                    <a:pt x="188563" y="192909"/>
                    <a:pt x="188499" y="192909"/>
                    <a:pt x="188435" y="192910"/>
                  </a:cubicBezTo>
                  <a:lnTo>
                    <a:pt x="188435" y="192910"/>
                  </a:lnTo>
                  <a:cubicBezTo>
                    <a:pt x="186132" y="192908"/>
                    <a:pt x="183916" y="193793"/>
                    <a:pt x="182249" y="195382"/>
                  </a:cubicBezTo>
                  <a:lnTo>
                    <a:pt x="168258" y="209453"/>
                  </a:lnTo>
                  <a:cubicBezTo>
                    <a:pt x="166624" y="211098"/>
                    <a:pt x="165702" y="213317"/>
                    <a:pt x="165689" y="215633"/>
                  </a:cubicBezTo>
                  <a:lnTo>
                    <a:pt x="165689" y="235980"/>
                  </a:lnTo>
                  <a:lnTo>
                    <a:pt x="156171" y="226472"/>
                  </a:lnTo>
                  <a:cubicBezTo>
                    <a:pt x="152781" y="223085"/>
                    <a:pt x="147284" y="223085"/>
                    <a:pt x="143894" y="226472"/>
                  </a:cubicBezTo>
                  <a:cubicBezTo>
                    <a:pt x="140504" y="229859"/>
                    <a:pt x="140504" y="235350"/>
                    <a:pt x="143894" y="238737"/>
                  </a:cubicBezTo>
                  <a:lnTo>
                    <a:pt x="166069" y="260510"/>
                  </a:lnTo>
                  <a:lnTo>
                    <a:pt x="166069" y="297019"/>
                  </a:lnTo>
                  <a:lnTo>
                    <a:pt x="123526" y="254520"/>
                  </a:lnTo>
                  <a:lnTo>
                    <a:pt x="123526" y="216489"/>
                  </a:lnTo>
                  <a:lnTo>
                    <a:pt x="153316" y="186160"/>
                  </a:lnTo>
                  <a:cubicBezTo>
                    <a:pt x="154968" y="184527"/>
                    <a:pt x="155894" y="182301"/>
                    <a:pt x="155886" y="179980"/>
                  </a:cubicBezTo>
                  <a:lnTo>
                    <a:pt x="155886" y="158207"/>
                  </a:lnTo>
                  <a:cubicBezTo>
                    <a:pt x="155382" y="153403"/>
                    <a:pt x="151075" y="149915"/>
                    <a:pt x="146265" y="150418"/>
                  </a:cubicBezTo>
                  <a:cubicBezTo>
                    <a:pt x="142151" y="150849"/>
                    <a:pt x="138899" y="154097"/>
                    <a:pt x="138469" y="158207"/>
                  </a:cubicBezTo>
                  <a:lnTo>
                    <a:pt x="138469" y="177223"/>
                  </a:lnTo>
                  <a:lnTo>
                    <a:pt x="133329" y="182357"/>
                  </a:lnTo>
                  <a:lnTo>
                    <a:pt x="133329" y="131301"/>
                  </a:lnTo>
                  <a:cubicBezTo>
                    <a:pt x="133312" y="129013"/>
                    <a:pt x="132388" y="126825"/>
                    <a:pt x="130760" y="125216"/>
                  </a:cubicBezTo>
                  <a:lnTo>
                    <a:pt x="117054" y="111430"/>
                  </a:lnTo>
                  <a:cubicBezTo>
                    <a:pt x="113647" y="108083"/>
                    <a:pt x="108184" y="108083"/>
                    <a:pt x="104777" y="111430"/>
                  </a:cubicBezTo>
                  <a:cubicBezTo>
                    <a:pt x="101387" y="114800"/>
                    <a:pt x="101374" y="120279"/>
                    <a:pt x="104748" y="123665"/>
                  </a:cubicBezTo>
                  <a:cubicBezTo>
                    <a:pt x="104758" y="123675"/>
                    <a:pt x="104767" y="123685"/>
                    <a:pt x="104777" y="123695"/>
                  </a:cubicBezTo>
                  <a:lnTo>
                    <a:pt x="115912" y="134914"/>
                  </a:lnTo>
                  <a:lnTo>
                    <a:pt x="115912" y="176652"/>
                  </a:lnTo>
                  <a:lnTo>
                    <a:pt x="78889" y="139572"/>
                  </a:lnTo>
                  <a:cubicBezTo>
                    <a:pt x="77240" y="137957"/>
                    <a:pt x="75013" y="137067"/>
                    <a:pt x="72703" y="137100"/>
                  </a:cubicBezTo>
                  <a:lnTo>
                    <a:pt x="72703" y="137100"/>
                  </a:lnTo>
                  <a:cubicBezTo>
                    <a:pt x="70424" y="137082"/>
                    <a:pt x="68232" y="137972"/>
                    <a:pt x="66612" y="139572"/>
                  </a:cubicBezTo>
                  <a:cubicBezTo>
                    <a:pt x="65034" y="141253"/>
                    <a:pt x="64121" y="143449"/>
                    <a:pt x="64042" y="145752"/>
                  </a:cubicBezTo>
                  <a:cubicBezTo>
                    <a:pt x="64060" y="148040"/>
                    <a:pt x="64984" y="150228"/>
                    <a:pt x="66612" y="151837"/>
                  </a:cubicBezTo>
                  <a:lnTo>
                    <a:pt x="114865" y="200041"/>
                  </a:lnTo>
                  <a:lnTo>
                    <a:pt x="108489" y="206411"/>
                  </a:lnTo>
                  <a:cubicBezTo>
                    <a:pt x="106769" y="208154"/>
                    <a:pt x="105840" y="210525"/>
                    <a:pt x="105919" y="212971"/>
                  </a:cubicBezTo>
                  <a:lnTo>
                    <a:pt x="105919" y="254520"/>
                  </a:lnTo>
                  <a:lnTo>
                    <a:pt x="98971" y="261555"/>
                  </a:lnTo>
                  <a:lnTo>
                    <a:pt x="93832" y="256421"/>
                  </a:lnTo>
                  <a:lnTo>
                    <a:pt x="93832" y="211260"/>
                  </a:lnTo>
                  <a:cubicBezTo>
                    <a:pt x="93819" y="208943"/>
                    <a:pt x="92896" y="206724"/>
                    <a:pt x="91262" y="205080"/>
                  </a:cubicBezTo>
                  <a:lnTo>
                    <a:pt x="68325" y="182167"/>
                  </a:lnTo>
                  <a:cubicBezTo>
                    <a:pt x="64918" y="178820"/>
                    <a:pt x="59455" y="178820"/>
                    <a:pt x="56048" y="182167"/>
                  </a:cubicBezTo>
                  <a:cubicBezTo>
                    <a:pt x="54382" y="183751"/>
                    <a:pt x="53452" y="185955"/>
                    <a:pt x="53478" y="188251"/>
                  </a:cubicBezTo>
                  <a:cubicBezTo>
                    <a:pt x="53448" y="190577"/>
                    <a:pt x="54377" y="192812"/>
                    <a:pt x="56048" y="194431"/>
                  </a:cubicBezTo>
                  <a:lnTo>
                    <a:pt x="76415" y="214683"/>
                  </a:lnTo>
                  <a:lnTo>
                    <a:pt x="76415" y="238832"/>
                  </a:lnTo>
                  <a:lnTo>
                    <a:pt x="61853" y="224190"/>
                  </a:lnTo>
                  <a:cubicBezTo>
                    <a:pt x="60171" y="222614"/>
                    <a:pt x="57972" y="221702"/>
                    <a:pt x="55667" y="221623"/>
                  </a:cubicBezTo>
                  <a:lnTo>
                    <a:pt x="55667" y="221623"/>
                  </a:lnTo>
                  <a:cubicBezTo>
                    <a:pt x="53361" y="221702"/>
                    <a:pt x="51163" y="222614"/>
                    <a:pt x="49480" y="224190"/>
                  </a:cubicBezTo>
                  <a:cubicBezTo>
                    <a:pt x="46181" y="227614"/>
                    <a:pt x="46181" y="233031"/>
                    <a:pt x="49480" y="236455"/>
                  </a:cubicBezTo>
                  <a:lnTo>
                    <a:pt x="92785" y="279715"/>
                  </a:lnTo>
                  <a:cubicBezTo>
                    <a:pt x="96232" y="282963"/>
                    <a:pt x="101616" y="282963"/>
                    <a:pt x="105062" y="279715"/>
                  </a:cubicBezTo>
                  <a:lnTo>
                    <a:pt x="114580" y="270207"/>
                  </a:lnTo>
                  <a:lnTo>
                    <a:pt x="166069" y="321549"/>
                  </a:lnTo>
                  <a:lnTo>
                    <a:pt x="166069" y="354825"/>
                  </a:lnTo>
                  <a:lnTo>
                    <a:pt x="150461" y="370418"/>
                  </a:lnTo>
                  <a:lnTo>
                    <a:pt x="139135" y="359104"/>
                  </a:lnTo>
                  <a:lnTo>
                    <a:pt x="154268" y="343987"/>
                  </a:lnTo>
                  <a:cubicBezTo>
                    <a:pt x="157658" y="340616"/>
                    <a:pt x="157671" y="335138"/>
                    <a:pt x="154297" y="331751"/>
                  </a:cubicBezTo>
                  <a:cubicBezTo>
                    <a:pt x="154287" y="331741"/>
                    <a:pt x="154277" y="331732"/>
                    <a:pt x="154268" y="331722"/>
                  </a:cubicBezTo>
                  <a:cubicBezTo>
                    <a:pt x="150861" y="328376"/>
                    <a:pt x="145397" y="328376"/>
                    <a:pt x="141990" y="331722"/>
                  </a:cubicBezTo>
                  <a:lnTo>
                    <a:pt x="126857" y="346839"/>
                  </a:lnTo>
                  <a:lnTo>
                    <a:pt x="117340" y="337331"/>
                  </a:lnTo>
                  <a:lnTo>
                    <a:pt x="128000" y="325922"/>
                  </a:lnTo>
                  <a:cubicBezTo>
                    <a:pt x="129633" y="324278"/>
                    <a:pt x="130556" y="322059"/>
                    <a:pt x="130569" y="319742"/>
                  </a:cubicBezTo>
                  <a:lnTo>
                    <a:pt x="130569" y="301868"/>
                  </a:lnTo>
                  <a:cubicBezTo>
                    <a:pt x="130066" y="297063"/>
                    <a:pt x="125759" y="293576"/>
                    <a:pt x="120949" y="294079"/>
                  </a:cubicBezTo>
                  <a:cubicBezTo>
                    <a:pt x="116835" y="294509"/>
                    <a:pt x="113583" y="297758"/>
                    <a:pt x="113152" y="301868"/>
                  </a:cubicBezTo>
                  <a:lnTo>
                    <a:pt x="113152" y="316224"/>
                  </a:lnTo>
                  <a:lnTo>
                    <a:pt x="101065" y="328775"/>
                  </a:lnTo>
                  <a:lnTo>
                    <a:pt x="86884" y="328775"/>
                  </a:lnTo>
                  <a:lnTo>
                    <a:pt x="49671" y="291600"/>
                  </a:lnTo>
                  <a:cubicBezTo>
                    <a:pt x="46224" y="288352"/>
                    <a:pt x="40840" y="288352"/>
                    <a:pt x="37393" y="291600"/>
                  </a:cubicBezTo>
                  <a:cubicBezTo>
                    <a:pt x="34003" y="294970"/>
                    <a:pt x="33990" y="300448"/>
                    <a:pt x="37364" y="303835"/>
                  </a:cubicBezTo>
                  <a:cubicBezTo>
                    <a:pt x="37374" y="303845"/>
                    <a:pt x="37384" y="303855"/>
                    <a:pt x="37393" y="303864"/>
                  </a:cubicBezTo>
                  <a:lnTo>
                    <a:pt x="77176" y="343606"/>
                  </a:lnTo>
                  <a:cubicBezTo>
                    <a:pt x="78810" y="345256"/>
                    <a:pt x="81039" y="346181"/>
                    <a:pt x="83363" y="346173"/>
                  </a:cubicBezTo>
                  <a:lnTo>
                    <a:pt x="101065" y="346174"/>
                  </a:lnTo>
                  <a:lnTo>
                    <a:pt x="137993" y="383063"/>
                  </a:lnTo>
                  <a:lnTo>
                    <a:pt x="122860" y="398180"/>
                  </a:lnTo>
                  <a:lnTo>
                    <a:pt x="57761" y="333148"/>
                  </a:lnTo>
                  <a:cubicBezTo>
                    <a:pt x="54301" y="329840"/>
                    <a:pt x="48847" y="329840"/>
                    <a:pt x="45388" y="333148"/>
                  </a:cubicBezTo>
                  <a:lnTo>
                    <a:pt x="35871" y="342656"/>
                  </a:lnTo>
                  <a:lnTo>
                    <a:pt x="14837" y="321644"/>
                  </a:lnTo>
                  <a:cubicBezTo>
                    <a:pt x="13217" y="320043"/>
                    <a:pt x="11024" y="319154"/>
                    <a:pt x="8746" y="319172"/>
                  </a:cubicBezTo>
                  <a:lnTo>
                    <a:pt x="8746" y="319172"/>
                  </a:lnTo>
                  <a:cubicBezTo>
                    <a:pt x="6436" y="319139"/>
                    <a:pt x="4209" y="320029"/>
                    <a:pt x="2559" y="321644"/>
                  </a:cubicBezTo>
                  <a:cubicBezTo>
                    <a:pt x="-853" y="325059"/>
                    <a:pt x="-853" y="330589"/>
                    <a:pt x="2559" y="334004"/>
                  </a:cubicBezTo>
                  <a:lnTo>
                    <a:pt x="23593" y="354921"/>
                  </a:lnTo>
                  <a:lnTo>
                    <a:pt x="18168" y="360340"/>
                  </a:lnTo>
                  <a:cubicBezTo>
                    <a:pt x="14857" y="363796"/>
                    <a:pt x="14857" y="369244"/>
                    <a:pt x="18168" y="372700"/>
                  </a:cubicBezTo>
                  <a:cubicBezTo>
                    <a:pt x="21542" y="376087"/>
                    <a:pt x="27026" y="376100"/>
                    <a:pt x="30416" y="372729"/>
                  </a:cubicBezTo>
                  <a:cubicBezTo>
                    <a:pt x="30426" y="372719"/>
                    <a:pt x="30436" y="372710"/>
                    <a:pt x="30446" y="372700"/>
                  </a:cubicBezTo>
                  <a:lnTo>
                    <a:pt x="51860" y="351213"/>
                  </a:lnTo>
                  <a:lnTo>
                    <a:pt x="116959" y="416245"/>
                  </a:lnTo>
                  <a:cubicBezTo>
                    <a:pt x="120419" y="419553"/>
                    <a:pt x="125872" y="419553"/>
                    <a:pt x="129332" y="416245"/>
                  </a:cubicBezTo>
                  <a:lnTo>
                    <a:pt x="174825" y="370703"/>
                  </a:lnTo>
                  <a:lnTo>
                    <a:pt x="185675" y="381542"/>
                  </a:lnTo>
                  <a:cubicBezTo>
                    <a:pt x="187309" y="383192"/>
                    <a:pt x="189538" y="384117"/>
                    <a:pt x="191862" y="384109"/>
                  </a:cubicBezTo>
                  <a:lnTo>
                    <a:pt x="265432" y="384109"/>
                  </a:lnTo>
                  <a:lnTo>
                    <a:pt x="272189" y="390955"/>
                  </a:lnTo>
                  <a:lnTo>
                    <a:pt x="272189" y="592136"/>
                  </a:lnTo>
                  <a:lnTo>
                    <a:pt x="210897" y="530812"/>
                  </a:lnTo>
                  <a:lnTo>
                    <a:pt x="210897" y="482323"/>
                  </a:lnTo>
                  <a:lnTo>
                    <a:pt x="210897" y="482323"/>
                  </a:lnTo>
                  <a:lnTo>
                    <a:pt x="225553" y="496965"/>
                  </a:lnTo>
                  <a:cubicBezTo>
                    <a:pt x="228961" y="500311"/>
                    <a:pt x="234424" y="500311"/>
                    <a:pt x="237831" y="496965"/>
                  </a:cubicBezTo>
                  <a:lnTo>
                    <a:pt x="254582" y="480231"/>
                  </a:lnTo>
                  <a:cubicBezTo>
                    <a:pt x="257972" y="476861"/>
                    <a:pt x="257985" y="471383"/>
                    <a:pt x="254611" y="467996"/>
                  </a:cubicBezTo>
                  <a:cubicBezTo>
                    <a:pt x="254601" y="467986"/>
                    <a:pt x="254591" y="467976"/>
                    <a:pt x="254582" y="467967"/>
                  </a:cubicBezTo>
                  <a:cubicBezTo>
                    <a:pt x="252971" y="466340"/>
                    <a:pt x="250781" y="465417"/>
                    <a:pt x="248491" y="465400"/>
                  </a:cubicBezTo>
                  <a:lnTo>
                    <a:pt x="248491" y="465400"/>
                  </a:lnTo>
                  <a:cubicBezTo>
                    <a:pt x="246167" y="465392"/>
                    <a:pt x="243938" y="466317"/>
                    <a:pt x="242304" y="467967"/>
                  </a:cubicBezTo>
                  <a:lnTo>
                    <a:pt x="231740" y="478615"/>
                  </a:lnTo>
                  <a:lnTo>
                    <a:pt x="219557" y="466445"/>
                  </a:lnTo>
                  <a:lnTo>
                    <a:pt x="219557" y="425087"/>
                  </a:lnTo>
                  <a:lnTo>
                    <a:pt x="233834" y="410921"/>
                  </a:lnTo>
                  <a:lnTo>
                    <a:pt x="245064" y="410921"/>
                  </a:lnTo>
                  <a:cubicBezTo>
                    <a:pt x="249874" y="410418"/>
                    <a:pt x="253365" y="406115"/>
                    <a:pt x="252861" y="401310"/>
                  </a:cubicBezTo>
                  <a:cubicBezTo>
                    <a:pt x="252430" y="397200"/>
                    <a:pt x="249179" y="393952"/>
                    <a:pt x="245064" y="393522"/>
                  </a:cubicBezTo>
                  <a:lnTo>
                    <a:pt x="230217" y="393522"/>
                  </a:lnTo>
                  <a:cubicBezTo>
                    <a:pt x="227898" y="393535"/>
                    <a:pt x="225677" y="394456"/>
                    <a:pt x="224031" y="396089"/>
                  </a:cubicBezTo>
                  <a:lnTo>
                    <a:pt x="216512" y="403505"/>
                  </a:lnTo>
                  <a:lnTo>
                    <a:pt x="206328" y="393236"/>
                  </a:lnTo>
                  <a:cubicBezTo>
                    <a:pt x="202772" y="389962"/>
                    <a:pt x="197233" y="390187"/>
                    <a:pt x="193955" y="393740"/>
                  </a:cubicBezTo>
                  <a:cubicBezTo>
                    <a:pt x="190865" y="397089"/>
                    <a:pt x="190865" y="402247"/>
                    <a:pt x="193955" y="405596"/>
                  </a:cubicBezTo>
                  <a:lnTo>
                    <a:pt x="202140" y="413678"/>
                  </a:lnTo>
                  <a:lnTo>
                    <a:pt x="202140" y="420809"/>
                  </a:lnTo>
                  <a:lnTo>
                    <a:pt x="201474" y="422140"/>
                  </a:lnTo>
                  <a:lnTo>
                    <a:pt x="202140" y="422805"/>
                  </a:lnTo>
                  <a:lnTo>
                    <a:pt x="202140" y="466445"/>
                  </a:lnTo>
                  <a:lnTo>
                    <a:pt x="195954" y="472625"/>
                  </a:lnTo>
                  <a:cubicBezTo>
                    <a:pt x="194326" y="474234"/>
                    <a:pt x="193402" y="476422"/>
                    <a:pt x="193384" y="478710"/>
                  </a:cubicBezTo>
                  <a:lnTo>
                    <a:pt x="193384" y="513508"/>
                  </a:lnTo>
                  <a:lnTo>
                    <a:pt x="162548" y="482608"/>
                  </a:lnTo>
                  <a:lnTo>
                    <a:pt x="171494" y="473671"/>
                  </a:lnTo>
                  <a:cubicBezTo>
                    <a:pt x="173111" y="472023"/>
                    <a:pt x="174002" y="469798"/>
                    <a:pt x="173969" y="467491"/>
                  </a:cubicBezTo>
                  <a:lnTo>
                    <a:pt x="173969" y="437922"/>
                  </a:lnTo>
                  <a:cubicBezTo>
                    <a:pt x="173971" y="435621"/>
                    <a:pt x="173085" y="433407"/>
                    <a:pt x="171494" y="431742"/>
                  </a:cubicBezTo>
                  <a:lnTo>
                    <a:pt x="156552" y="417291"/>
                  </a:lnTo>
                  <a:cubicBezTo>
                    <a:pt x="154885" y="415702"/>
                    <a:pt x="152669" y="414816"/>
                    <a:pt x="150366" y="414819"/>
                  </a:cubicBezTo>
                  <a:lnTo>
                    <a:pt x="150366" y="414819"/>
                  </a:lnTo>
                  <a:cubicBezTo>
                    <a:pt x="145635" y="414766"/>
                    <a:pt x="141758" y="418554"/>
                    <a:pt x="141705" y="423280"/>
                  </a:cubicBezTo>
                  <a:cubicBezTo>
                    <a:pt x="141704" y="423343"/>
                    <a:pt x="141704" y="423407"/>
                    <a:pt x="141705" y="423471"/>
                  </a:cubicBezTo>
                  <a:cubicBezTo>
                    <a:pt x="141682" y="425776"/>
                    <a:pt x="142571" y="427997"/>
                    <a:pt x="144179" y="429651"/>
                  </a:cubicBezTo>
                  <a:lnTo>
                    <a:pt x="156171" y="441535"/>
                  </a:lnTo>
                  <a:lnTo>
                    <a:pt x="156171" y="463973"/>
                  </a:lnTo>
                  <a:lnTo>
                    <a:pt x="146178" y="473481"/>
                  </a:lnTo>
                  <a:lnTo>
                    <a:pt x="87360" y="473481"/>
                  </a:lnTo>
                  <a:lnTo>
                    <a:pt x="87360" y="423851"/>
                  </a:lnTo>
                  <a:cubicBezTo>
                    <a:pt x="87343" y="421563"/>
                    <a:pt x="86418" y="419375"/>
                    <a:pt x="84790" y="417766"/>
                  </a:cubicBezTo>
                  <a:lnTo>
                    <a:pt x="54144" y="387152"/>
                  </a:lnTo>
                  <a:cubicBezTo>
                    <a:pt x="50754" y="383765"/>
                    <a:pt x="45257" y="383765"/>
                    <a:pt x="41867" y="387152"/>
                  </a:cubicBezTo>
                  <a:cubicBezTo>
                    <a:pt x="38476" y="390538"/>
                    <a:pt x="38476" y="396030"/>
                    <a:pt x="41867" y="399416"/>
                  </a:cubicBezTo>
                  <a:lnTo>
                    <a:pt x="70419" y="427464"/>
                  </a:lnTo>
                  <a:lnTo>
                    <a:pt x="70419" y="467967"/>
                  </a:lnTo>
                  <a:lnTo>
                    <a:pt x="47292" y="444958"/>
                  </a:lnTo>
                  <a:cubicBezTo>
                    <a:pt x="43917" y="441571"/>
                    <a:pt x="38434" y="441558"/>
                    <a:pt x="35043" y="444929"/>
                  </a:cubicBezTo>
                  <a:cubicBezTo>
                    <a:pt x="35034" y="444939"/>
                    <a:pt x="35024" y="444948"/>
                    <a:pt x="35014" y="444958"/>
                  </a:cubicBezTo>
                  <a:cubicBezTo>
                    <a:pt x="31664" y="448362"/>
                    <a:pt x="31664" y="453819"/>
                    <a:pt x="35014" y="457223"/>
                  </a:cubicBezTo>
                  <a:lnTo>
                    <a:pt x="66612" y="488788"/>
                  </a:lnTo>
                  <a:cubicBezTo>
                    <a:pt x="68267" y="490395"/>
                    <a:pt x="70491" y="491283"/>
                    <a:pt x="72798" y="491260"/>
                  </a:cubicBezTo>
                  <a:lnTo>
                    <a:pt x="146654" y="491260"/>
                  </a:lnTo>
                  <a:lnTo>
                    <a:pt x="157504" y="502194"/>
                  </a:lnTo>
                  <a:lnTo>
                    <a:pt x="122860" y="536802"/>
                  </a:lnTo>
                  <a:lnTo>
                    <a:pt x="108965" y="536802"/>
                  </a:lnTo>
                  <a:cubicBezTo>
                    <a:pt x="104155" y="536299"/>
                    <a:pt x="99848" y="539786"/>
                    <a:pt x="99344" y="544591"/>
                  </a:cubicBezTo>
                  <a:cubicBezTo>
                    <a:pt x="98841" y="549395"/>
                    <a:pt x="102332" y="553698"/>
                    <a:pt x="107141" y="554201"/>
                  </a:cubicBezTo>
                  <a:cubicBezTo>
                    <a:pt x="107747" y="554264"/>
                    <a:pt x="108358" y="554264"/>
                    <a:pt x="108965" y="554201"/>
                  </a:cubicBezTo>
                  <a:lnTo>
                    <a:pt x="126286" y="554201"/>
                  </a:lnTo>
                  <a:cubicBezTo>
                    <a:pt x="128606" y="554188"/>
                    <a:pt x="130827" y="553266"/>
                    <a:pt x="132473" y="551634"/>
                  </a:cubicBezTo>
                  <a:lnTo>
                    <a:pt x="169686" y="514459"/>
                  </a:lnTo>
                  <a:lnTo>
                    <a:pt x="271903" y="616666"/>
                  </a:lnTo>
                  <a:lnTo>
                    <a:pt x="271903" y="634731"/>
                  </a:lnTo>
                  <a:lnTo>
                    <a:pt x="266574" y="765081"/>
                  </a:lnTo>
                  <a:cubicBezTo>
                    <a:pt x="266548" y="766429"/>
                    <a:pt x="266841" y="767765"/>
                    <a:pt x="267430" y="768979"/>
                  </a:cubicBezTo>
                  <a:lnTo>
                    <a:pt x="268192" y="770500"/>
                  </a:lnTo>
                  <a:lnTo>
                    <a:pt x="270000" y="770500"/>
                  </a:lnTo>
                  <a:cubicBezTo>
                    <a:pt x="271901" y="770646"/>
                    <a:pt x="273810" y="770646"/>
                    <a:pt x="275711" y="770500"/>
                  </a:cubicBezTo>
                  <a:lnTo>
                    <a:pt x="283896" y="770500"/>
                  </a:lnTo>
                  <a:lnTo>
                    <a:pt x="295412" y="770500"/>
                  </a:lnTo>
                  <a:lnTo>
                    <a:pt x="300741" y="770500"/>
                  </a:lnTo>
                  <a:lnTo>
                    <a:pt x="302835" y="770500"/>
                  </a:lnTo>
                  <a:lnTo>
                    <a:pt x="303501" y="768503"/>
                  </a:lnTo>
                  <a:cubicBezTo>
                    <a:pt x="303908" y="767411"/>
                    <a:pt x="304071" y="766243"/>
                    <a:pt x="303977" y="765081"/>
                  </a:cubicBezTo>
                  <a:lnTo>
                    <a:pt x="298838" y="612958"/>
                  </a:lnTo>
                  <a:lnTo>
                    <a:pt x="298838" y="489359"/>
                  </a:lnTo>
                  <a:lnTo>
                    <a:pt x="338335" y="449807"/>
                  </a:lnTo>
                  <a:lnTo>
                    <a:pt x="366888" y="478330"/>
                  </a:lnTo>
                  <a:lnTo>
                    <a:pt x="340144" y="505046"/>
                  </a:lnTo>
                  <a:cubicBezTo>
                    <a:pt x="336753" y="508417"/>
                    <a:pt x="336740" y="513895"/>
                    <a:pt x="340114" y="517282"/>
                  </a:cubicBezTo>
                  <a:cubicBezTo>
                    <a:pt x="340124" y="517292"/>
                    <a:pt x="340134" y="517302"/>
                    <a:pt x="340144" y="517311"/>
                  </a:cubicBezTo>
                  <a:lnTo>
                    <a:pt x="351279" y="528435"/>
                  </a:lnTo>
                  <a:lnTo>
                    <a:pt x="339287" y="540320"/>
                  </a:lnTo>
                  <a:cubicBezTo>
                    <a:pt x="337653" y="541964"/>
                    <a:pt x="336730" y="544183"/>
                    <a:pt x="336717" y="546500"/>
                  </a:cubicBezTo>
                  <a:cubicBezTo>
                    <a:pt x="336826" y="551329"/>
                    <a:pt x="340833" y="555157"/>
                    <a:pt x="345668" y="555048"/>
                  </a:cubicBezTo>
                  <a:cubicBezTo>
                    <a:pt x="347874" y="554998"/>
                    <a:pt x="349980" y="554119"/>
                    <a:pt x="351565" y="552585"/>
                  </a:cubicBezTo>
                  <a:lnTo>
                    <a:pt x="369648" y="534520"/>
                  </a:lnTo>
                  <a:cubicBezTo>
                    <a:pt x="373038" y="531149"/>
                    <a:pt x="373051" y="525671"/>
                    <a:pt x="369677" y="522284"/>
                  </a:cubicBezTo>
                  <a:cubicBezTo>
                    <a:pt x="369667" y="522275"/>
                    <a:pt x="369658" y="522265"/>
                    <a:pt x="369648" y="522255"/>
                  </a:cubicBezTo>
                  <a:lnTo>
                    <a:pt x="358608" y="511226"/>
                  </a:lnTo>
                  <a:lnTo>
                    <a:pt x="379260" y="490595"/>
                  </a:lnTo>
                  <a:lnTo>
                    <a:pt x="406290" y="517692"/>
                  </a:lnTo>
                  <a:lnTo>
                    <a:pt x="406290" y="537943"/>
                  </a:lnTo>
                  <a:cubicBezTo>
                    <a:pt x="406303" y="540260"/>
                    <a:pt x="407226" y="542479"/>
                    <a:pt x="408860" y="544123"/>
                  </a:cubicBezTo>
                  <a:lnTo>
                    <a:pt x="430559" y="565800"/>
                  </a:lnTo>
                  <a:cubicBezTo>
                    <a:pt x="434006" y="569048"/>
                    <a:pt x="439390" y="569048"/>
                    <a:pt x="442837" y="565800"/>
                  </a:cubicBezTo>
                  <a:cubicBezTo>
                    <a:pt x="446227" y="562430"/>
                    <a:pt x="446240" y="556951"/>
                    <a:pt x="442866" y="553565"/>
                  </a:cubicBezTo>
                  <a:cubicBezTo>
                    <a:pt x="442856" y="553555"/>
                    <a:pt x="442847" y="553545"/>
                    <a:pt x="442837" y="553535"/>
                  </a:cubicBezTo>
                  <a:lnTo>
                    <a:pt x="423802" y="534520"/>
                  </a:lnTo>
                  <a:lnTo>
                    <a:pt x="423802" y="527104"/>
                  </a:lnTo>
                  <a:lnTo>
                    <a:pt x="436841" y="527104"/>
                  </a:lnTo>
                  <a:cubicBezTo>
                    <a:pt x="439120" y="527122"/>
                    <a:pt x="441312" y="526233"/>
                    <a:pt x="442932" y="524632"/>
                  </a:cubicBezTo>
                  <a:lnTo>
                    <a:pt x="498800" y="468822"/>
                  </a:lnTo>
                  <a:cubicBezTo>
                    <a:pt x="502190" y="465452"/>
                    <a:pt x="502203" y="459973"/>
                    <a:pt x="498829" y="456587"/>
                  </a:cubicBezTo>
                  <a:cubicBezTo>
                    <a:pt x="498819" y="456577"/>
                    <a:pt x="498810" y="456567"/>
                    <a:pt x="498800" y="456557"/>
                  </a:cubicBezTo>
                  <a:cubicBezTo>
                    <a:pt x="497214" y="454894"/>
                    <a:pt x="495008" y="453964"/>
                    <a:pt x="492709" y="453990"/>
                  </a:cubicBezTo>
                  <a:lnTo>
                    <a:pt x="492709" y="453990"/>
                  </a:lnTo>
                  <a:cubicBezTo>
                    <a:pt x="490410" y="453964"/>
                    <a:pt x="488203" y="454894"/>
                    <a:pt x="486617" y="456557"/>
                  </a:cubicBezTo>
                  <a:lnTo>
                    <a:pt x="457494" y="485651"/>
                  </a:lnTo>
                  <a:lnTo>
                    <a:pt x="451403" y="479566"/>
                  </a:lnTo>
                  <a:lnTo>
                    <a:pt x="451974" y="479566"/>
                  </a:lnTo>
                  <a:lnTo>
                    <a:pt x="465013" y="466445"/>
                  </a:lnTo>
                  <a:cubicBezTo>
                    <a:pt x="466641" y="464836"/>
                    <a:pt x="467565" y="462648"/>
                    <a:pt x="467583" y="460360"/>
                  </a:cubicBezTo>
                  <a:lnTo>
                    <a:pt x="467582" y="449427"/>
                  </a:lnTo>
                  <a:cubicBezTo>
                    <a:pt x="468086" y="444622"/>
                    <a:pt x="464595" y="440319"/>
                    <a:pt x="459786" y="439816"/>
                  </a:cubicBezTo>
                  <a:cubicBezTo>
                    <a:pt x="454976" y="439313"/>
                    <a:pt x="450669" y="442801"/>
                    <a:pt x="450165" y="447605"/>
                  </a:cubicBezTo>
                  <a:cubicBezTo>
                    <a:pt x="450102" y="448211"/>
                    <a:pt x="450102" y="448821"/>
                    <a:pt x="450165" y="449427"/>
                  </a:cubicBezTo>
                  <a:lnTo>
                    <a:pt x="450166" y="456748"/>
                  </a:lnTo>
                  <a:lnTo>
                    <a:pt x="445597" y="461311"/>
                  </a:lnTo>
                  <a:lnTo>
                    <a:pt x="445597" y="427274"/>
                  </a:lnTo>
                  <a:lnTo>
                    <a:pt x="451593" y="421284"/>
                  </a:lnTo>
                  <a:cubicBezTo>
                    <a:pt x="454893" y="417860"/>
                    <a:pt x="454893" y="412443"/>
                    <a:pt x="451593" y="409019"/>
                  </a:cubicBezTo>
                  <a:cubicBezTo>
                    <a:pt x="448031" y="405976"/>
                    <a:pt x="442782" y="405976"/>
                    <a:pt x="439220" y="409019"/>
                  </a:cubicBezTo>
                  <a:lnTo>
                    <a:pt x="430750" y="417576"/>
                  </a:lnTo>
                  <a:cubicBezTo>
                    <a:pt x="429122" y="419185"/>
                    <a:pt x="428198" y="421373"/>
                    <a:pt x="428180" y="423661"/>
                  </a:cubicBezTo>
                  <a:lnTo>
                    <a:pt x="428180" y="456843"/>
                  </a:lnTo>
                  <a:lnTo>
                    <a:pt x="422279" y="450948"/>
                  </a:lnTo>
                  <a:lnTo>
                    <a:pt x="422279" y="437447"/>
                  </a:lnTo>
                  <a:cubicBezTo>
                    <a:pt x="422279" y="432669"/>
                    <a:pt x="418402" y="428795"/>
                    <a:pt x="413618" y="428795"/>
                  </a:cubicBezTo>
                  <a:cubicBezTo>
                    <a:pt x="408835" y="428795"/>
                    <a:pt x="404957" y="432669"/>
                    <a:pt x="404957" y="437447"/>
                  </a:cubicBezTo>
                  <a:lnTo>
                    <a:pt x="404958" y="454561"/>
                  </a:lnTo>
                  <a:cubicBezTo>
                    <a:pt x="404939" y="456837"/>
                    <a:pt x="405830" y="459027"/>
                    <a:pt x="407432" y="460646"/>
                  </a:cubicBezTo>
                  <a:lnTo>
                    <a:pt x="445502" y="498676"/>
                  </a:lnTo>
                  <a:lnTo>
                    <a:pt x="433605" y="510561"/>
                  </a:lnTo>
                  <a:lnTo>
                    <a:pt x="423041" y="510561"/>
                  </a:lnTo>
                  <a:cubicBezTo>
                    <a:pt x="422675" y="509852"/>
                    <a:pt x="422192" y="509209"/>
                    <a:pt x="421613" y="508659"/>
                  </a:cubicBezTo>
                  <a:lnTo>
                    <a:pt x="351279" y="438398"/>
                  </a:lnTo>
                  <a:lnTo>
                    <a:pt x="373360" y="416340"/>
                  </a:lnTo>
                  <a:lnTo>
                    <a:pt x="415522" y="416340"/>
                  </a:lnTo>
                  <a:cubicBezTo>
                    <a:pt x="417821" y="416366"/>
                    <a:pt x="420028" y="415436"/>
                    <a:pt x="421613" y="413773"/>
                  </a:cubicBezTo>
                  <a:lnTo>
                    <a:pt x="443694" y="391715"/>
                  </a:lnTo>
                  <a:lnTo>
                    <a:pt x="490615" y="438683"/>
                  </a:lnTo>
                  <a:cubicBezTo>
                    <a:pt x="492249" y="440333"/>
                    <a:pt x="494478" y="441258"/>
                    <a:pt x="496801" y="441250"/>
                  </a:cubicBezTo>
                  <a:lnTo>
                    <a:pt x="544864" y="441250"/>
                  </a:lnTo>
                  <a:cubicBezTo>
                    <a:pt x="547188" y="441258"/>
                    <a:pt x="549417" y="440333"/>
                    <a:pt x="551051" y="438683"/>
                  </a:cubicBezTo>
                  <a:lnTo>
                    <a:pt x="560568" y="429175"/>
                  </a:lnTo>
                  <a:cubicBezTo>
                    <a:pt x="563932" y="425705"/>
                    <a:pt x="563844" y="420168"/>
                    <a:pt x="560370" y="416807"/>
                  </a:cubicBezTo>
                  <a:cubicBezTo>
                    <a:pt x="558763" y="415251"/>
                    <a:pt x="556620" y="414370"/>
                    <a:pt x="554382" y="414343"/>
                  </a:cubicBezTo>
                  <a:lnTo>
                    <a:pt x="554382" y="414343"/>
                  </a:lnTo>
                  <a:cubicBezTo>
                    <a:pt x="552091" y="414361"/>
                    <a:pt x="549901" y="415284"/>
                    <a:pt x="548291" y="416910"/>
                  </a:cubicBezTo>
                  <a:lnTo>
                    <a:pt x="541438" y="423756"/>
                  </a:lnTo>
                  <a:lnTo>
                    <a:pt x="531921" y="423756"/>
                  </a:lnTo>
                  <a:lnTo>
                    <a:pt x="561900" y="393712"/>
                  </a:lnTo>
                  <a:cubicBezTo>
                    <a:pt x="563529" y="392103"/>
                    <a:pt x="564453" y="389915"/>
                    <a:pt x="564470" y="387627"/>
                  </a:cubicBezTo>
                  <a:lnTo>
                    <a:pt x="564470" y="356062"/>
                  </a:lnTo>
                  <a:cubicBezTo>
                    <a:pt x="564974" y="351257"/>
                    <a:pt x="561483" y="346954"/>
                    <a:pt x="556673" y="346451"/>
                  </a:cubicBezTo>
                  <a:cubicBezTo>
                    <a:pt x="551864" y="345948"/>
                    <a:pt x="547557" y="349436"/>
                    <a:pt x="547053" y="354240"/>
                  </a:cubicBezTo>
                  <a:cubicBezTo>
                    <a:pt x="546990" y="354846"/>
                    <a:pt x="546990" y="355456"/>
                    <a:pt x="547053" y="356062"/>
                  </a:cubicBezTo>
                  <a:lnTo>
                    <a:pt x="547053" y="383634"/>
                  </a:lnTo>
                  <a:lnTo>
                    <a:pt x="521832" y="408829"/>
                  </a:lnTo>
                  <a:lnTo>
                    <a:pt x="521832" y="384109"/>
                  </a:lnTo>
                  <a:lnTo>
                    <a:pt x="532587" y="373365"/>
                  </a:lnTo>
                  <a:cubicBezTo>
                    <a:pt x="534252" y="371782"/>
                    <a:pt x="535183" y="369577"/>
                    <a:pt x="535156" y="367281"/>
                  </a:cubicBezTo>
                  <a:lnTo>
                    <a:pt x="535156" y="306146"/>
                  </a:lnTo>
                  <a:cubicBezTo>
                    <a:pt x="534653" y="301342"/>
                    <a:pt x="530346" y="297855"/>
                    <a:pt x="525536" y="298358"/>
                  </a:cubicBezTo>
                  <a:cubicBezTo>
                    <a:pt x="521422" y="298788"/>
                    <a:pt x="518170" y="302036"/>
                    <a:pt x="517739" y="306146"/>
                  </a:cubicBezTo>
                  <a:lnTo>
                    <a:pt x="517739" y="363192"/>
                  </a:lnTo>
                  <a:lnTo>
                    <a:pt x="506985" y="373936"/>
                  </a:lnTo>
                  <a:cubicBezTo>
                    <a:pt x="505368" y="375584"/>
                    <a:pt x="504477" y="377809"/>
                    <a:pt x="504510" y="380116"/>
                  </a:cubicBezTo>
                  <a:lnTo>
                    <a:pt x="504510" y="423851"/>
                  </a:lnTo>
                  <a:lnTo>
                    <a:pt x="500037" y="423851"/>
                  </a:lnTo>
                  <a:lnTo>
                    <a:pt x="478813" y="402649"/>
                  </a:lnTo>
                  <a:lnTo>
                    <a:pt x="493755" y="387722"/>
                  </a:lnTo>
                  <a:cubicBezTo>
                    <a:pt x="495389" y="386078"/>
                    <a:pt x="496312" y="383859"/>
                    <a:pt x="496325" y="381542"/>
                  </a:cubicBezTo>
                  <a:lnTo>
                    <a:pt x="496325" y="334004"/>
                  </a:lnTo>
                  <a:lnTo>
                    <a:pt x="507556" y="322690"/>
                  </a:lnTo>
                  <a:cubicBezTo>
                    <a:pt x="509221" y="321106"/>
                    <a:pt x="510152" y="318902"/>
                    <a:pt x="510126" y="316605"/>
                  </a:cubicBezTo>
                  <a:cubicBezTo>
                    <a:pt x="510159" y="314298"/>
                    <a:pt x="509268" y="312073"/>
                    <a:pt x="507651" y="310425"/>
                  </a:cubicBezTo>
                  <a:cubicBezTo>
                    <a:pt x="505969" y="308848"/>
                    <a:pt x="503770" y="307936"/>
                    <a:pt x="501465" y="307858"/>
                  </a:cubicBezTo>
                  <a:lnTo>
                    <a:pt x="501465" y="307858"/>
                  </a:lnTo>
                  <a:cubicBezTo>
                    <a:pt x="499146" y="307871"/>
                    <a:pt x="496924" y="308793"/>
                    <a:pt x="495278" y="310425"/>
                  </a:cubicBezTo>
                  <a:lnTo>
                    <a:pt x="481478" y="324211"/>
                  </a:lnTo>
                  <a:cubicBezTo>
                    <a:pt x="479844" y="325855"/>
                    <a:pt x="478921" y="328074"/>
                    <a:pt x="478908" y="330391"/>
                  </a:cubicBezTo>
                  <a:lnTo>
                    <a:pt x="478908" y="345508"/>
                  </a:lnTo>
                  <a:lnTo>
                    <a:pt x="475292" y="341895"/>
                  </a:lnTo>
                  <a:cubicBezTo>
                    <a:pt x="471901" y="338508"/>
                    <a:pt x="466404" y="338508"/>
                    <a:pt x="463014" y="341895"/>
                  </a:cubicBezTo>
                  <a:cubicBezTo>
                    <a:pt x="459624" y="345282"/>
                    <a:pt x="459624" y="350773"/>
                    <a:pt x="463014" y="354160"/>
                  </a:cubicBezTo>
                  <a:lnTo>
                    <a:pt x="478908" y="370038"/>
                  </a:lnTo>
                  <a:lnTo>
                    <a:pt x="478908" y="377549"/>
                  </a:lnTo>
                  <a:lnTo>
                    <a:pt x="466536" y="390004"/>
                  </a:lnTo>
                  <a:lnTo>
                    <a:pt x="455590" y="379070"/>
                  </a:lnTo>
                  <a:cubicBezTo>
                    <a:pt x="456717" y="377518"/>
                    <a:pt x="457347" y="375662"/>
                    <a:pt x="457399" y="373746"/>
                  </a:cubicBezTo>
                  <a:lnTo>
                    <a:pt x="457399" y="311376"/>
                  </a:lnTo>
                  <a:lnTo>
                    <a:pt x="516407" y="252428"/>
                  </a:lnTo>
                  <a:lnTo>
                    <a:pt x="554858" y="290744"/>
                  </a:lnTo>
                  <a:cubicBezTo>
                    <a:pt x="558304" y="293992"/>
                    <a:pt x="563688" y="293992"/>
                    <a:pt x="567135" y="290744"/>
                  </a:cubicBezTo>
                  <a:cubicBezTo>
                    <a:pt x="570525" y="287373"/>
                    <a:pt x="570539" y="281895"/>
                    <a:pt x="567164" y="278508"/>
                  </a:cubicBezTo>
                  <a:cubicBezTo>
                    <a:pt x="567155" y="278499"/>
                    <a:pt x="567145" y="278489"/>
                    <a:pt x="567135" y="278479"/>
                  </a:cubicBezTo>
                  <a:lnTo>
                    <a:pt x="551146" y="262411"/>
                  </a:lnTo>
                  <a:lnTo>
                    <a:pt x="571228" y="242350"/>
                  </a:lnTo>
                  <a:cubicBezTo>
                    <a:pt x="574442" y="239003"/>
                    <a:pt x="574442" y="233718"/>
                    <a:pt x="571228" y="230370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5" name="Vrije vorm 64">
              <a:extLst>
                <a:ext uri="{FF2B5EF4-FFF2-40B4-BE49-F238E27FC236}">
                  <a16:creationId xmlns:a16="http://schemas.microsoft.com/office/drawing/2014/main" id="{E94C31D5-A2EA-E342-ABDA-50191A55DB3A}"/>
                </a:ext>
              </a:extLst>
            </p:cNvPr>
            <p:cNvSpPr/>
            <p:nvPr/>
          </p:nvSpPr>
          <p:spPr>
            <a:xfrm>
              <a:off x="9715576" y="-1627371"/>
              <a:ext cx="512407" cy="521952"/>
            </a:xfrm>
            <a:custGeom>
              <a:avLst/>
              <a:gdLst>
                <a:gd name="connsiteX0" fmla="*/ 652898 w 717140"/>
                <a:gd name="connsiteY0" fmla="*/ 329096 h 730498"/>
                <a:gd name="connsiteX1" fmla="*/ 717141 w 717140"/>
                <a:gd name="connsiteY1" fmla="*/ 293538 h 730498"/>
                <a:gd name="connsiteX2" fmla="*/ 706291 w 717140"/>
                <a:gd name="connsiteY2" fmla="*/ 252084 h 730498"/>
                <a:gd name="connsiteX3" fmla="*/ 691158 w 717140"/>
                <a:gd name="connsiteY3" fmla="*/ 213293 h 730498"/>
                <a:gd name="connsiteX4" fmla="*/ 618349 w 717140"/>
                <a:gd name="connsiteY4" fmla="*/ 221850 h 730498"/>
                <a:gd name="connsiteX5" fmla="*/ 575711 w 717140"/>
                <a:gd name="connsiteY5" fmla="*/ 163093 h 730498"/>
                <a:gd name="connsiteX6" fmla="*/ 606643 w 717140"/>
                <a:gd name="connsiteY6" fmla="*/ 96539 h 730498"/>
                <a:gd name="connsiteX7" fmla="*/ 538403 w 717140"/>
                <a:gd name="connsiteY7" fmla="*/ 46814 h 730498"/>
                <a:gd name="connsiteX8" fmla="*/ 484629 w 717140"/>
                <a:gd name="connsiteY8" fmla="*/ 96634 h 730498"/>
                <a:gd name="connsiteX9" fmla="*/ 415532 w 717140"/>
                <a:gd name="connsiteY9" fmla="*/ 74101 h 730498"/>
                <a:gd name="connsiteX10" fmla="*/ 401446 w 717140"/>
                <a:gd name="connsiteY10" fmla="*/ 2319 h 730498"/>
                <a:gd name="connsiteX11" fmla="*/ 319406 w 717140"/>
                <a:gd name="connsiteY11" fmla="*/ 2319 h 730498"/>
                <a:gd name="connsiteX12" fmla="*/ 304559 w 717140"/>
                <a:gd name="connsiteY12" fmla="*/ 73816 h 730498"/>
                <a:gd name="connsiteX13" fmla="*/ 235176 w 717140"/>
                <a:gd name="connsiteY13" fmla="*/ 95684 h 730498"/>
                <a:gd name="connsiteX14" fmla="*/ 181688 w 717140"/>
                <a:gd name="connsiteY14" fmla="*/ 45388 h 730498"/>
                <a:gd name="connsiteX15" fmla="*/ 113258 w 717140"/>
                <a:gd name="connsiteY15" fmla="*/ 94543 h 730498"/>
                <a:gd name="connsiteX16" fmla="*/ 143809 w 717140"/>
                <a:gd name="connsiteY16" fmla="*/ 161096 h 730498"/>
                <a:gd name="connsiteX17" fmla="*/ 100600 w 717140"/>
                <a:gd name="connsiteY17" fmla="*/ 219568 h 730498"/>
                <a:gd name="connsiteX18" fmla="*/ 27791 w 717140"/>
                <a:gd name="connsiteY18" fmla="*/ 210061 h 730498"/>
                <a:gd name="connsiteX19" fmla="*/ 1237 w 717140"/>
                <a:gd name="connsiteY19" fmla="*/ 290115 h 730498"/>
                <a:gd name="connsiteX20" fmla="*/ 65004 w 717140"/>
                <a:gd name="connsiteY20" fmla="*/ 326149 h 730498"/>
                <a:gd name="connsiteX21" fmla="*/ 65004 w 717140"/>
                <a:gd name="connsiteY21" fmla="*/ 398692 h 730498"/>
                <a:gd name="connsiteX22" fmla="*/ 0 w 717140"/>
                <a:gd name="connsiteY22" fmla="*/ 434536 h 730498"/>
                <a:gd name="connsiteX23" fmla="*/ 11326 w 717140"/>
                <a:gd name="connsiteY23" fmla="*/ 477701 h 730498"/>
                <a:gd name="connsiteX24" fmla="*/ 25983 w 717140"/>
                <a:gd name="connsiteY24" fmla="*/ 515732 h 730498"/>
                <a:gd name="connsiteX25" fmla="*/ 98886 w 717140"/>
                <a:gd name="connsiteY25" fmla="*/ 507365 h 730498"/>
                <a:gd name="connsiteX26" fmla="*/ 141239 w 717140"/>
                <a:gd name="connsiteY26" fmla="*/ 566312 h 730498"/>
                <a:gd name="connsiteX27" fmla="*/ 110022 w 717140"/>
                <a:gd name="connsiteY27" fmla="*/ 632866 h 730498"/>
                <a:gd name="connsiteX28" fmla="*/ 178262 w 717140"/>
                <a:gd name="connsiteY28" fmla="*/ 682876 h 730498"/>
                <a:gd name="connsiteX29" fmla="*/ 232321 w 717140"/>
                <a:gd name="connsiteY29" fmla="*/ 633246 h 730498"/>
                <a:gd name="connsiteX30" fmla="*/ 301323 w 717140"/>
                <a:gd name="connsiteY30" fmla="*/ 655969 h 730498"/>
                <a:gd name="connsiteX31" fmla="*/ 315123 w 717140"/>
                <a:gd name="connsiteY31" fmla="*/ 728037 h 730498"/>
                <a:gd name="connsiteX32" fmla="*/ 399638 w 717140"/>
                <a:gd name="connsiteY32" fmla="*/ 728037 h 730498"/>
                <a:gd name="connsiteX33" fmla="*/ 414009 w 717140"/>
                <a:gd name="connsiteY33" fmla="*/ 656065 h 730498"/>
                <a:gd name="connsiteX34" fmla="*/ 483297 w 717140"/>
                <a:gd name="connsiteY34" fmla="*/ 633912 h 730498"/>
                <a:gd name="connsiteX35" fmla="*/ 536880 w 717140"/>
                <a:gd name="connsiteY35" fmla="*/ 684112 h 730498"/>
                <a:gd name="connsiteX36" fmla="*/ 605406 w 717140"/>
                <a:gd name="connsiteY36" fmla="*/ 634672 h 730498"/>
                <a:gd name="connsiteX37" fmla="*/ 574759 w 717140"/>
                <a:gd name="connsiteY37" fmla="*/ 568119 h 730498"/>
                <a:gd name="connsiteX38" fmla="*/ 617683 w 717140"/>
                <a:gd name="connsiteY38" fmla="*/ 509457 h 730498"/>
                <a:gd name="connsiteX39" fmla="*/ 690396 w 717140"/>
                <a:gd name="connsiteY39" fmla="*/ 518394 h 730498"/>
                <a:gd name="connsiteX40" fmla="*/ 716855 w 717140"/>
                <a:gd name="connsiteY40" fmla="*/ 438244 h 730498"/>
                <a:gd name="connsiteX41" fmla="*/ 652802 w 717140"/>
                <a:gd name="connsiteY41" fmla="*/ 401640 h 73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17140" h="730498">
                  <a:moveTo>
                    <a:pt x="652898" y="329096"/>
                  </a:moveTo>
                  <a:lnTo>
                    <a:pt x="717141" y="293538"/>
                  </a:lnTo>
                  <a:cubicBezTo>
                    <a:pt x="714397" y="279507"/>
                    <a:pt x="710773" y="265661"/>
                    <a:pt x="706291" y="252084"/>
                  </a:cubicBezTo>
                  <a:cubicBezTo>
                    <a:pt x="702032" y="238862"/>
                    <a:pt x="696978" y="225908"/>
                    <a:pt x="691158" y="213293"/>
                  </a:cubicBezTo>
                  <a:lnTo>
                    <a:pt x="618349" y="221850"/>
                  </a:lnTo>
                  <a:lnTo>
                    <a:pt x="575711" y="163093"/>
                  </a:lnTo>
                  <a:lnTo>
                    <a:pt x="606643" y="96539"/>
                  </a:lnTo>
                  <a:cubicBezTo>
                    <a:pt x="585903" y="77377"/>
                    <a:pt x="563002" y="60690"/>
                    <a:pt x="538403" y="46814"/>
                  </a:cubicBezTo>
                  <a:lnTo>
                    <a:pt x="484629" y="96634"/>
                  </a:lnTo>
                  <a:lnTo>
                    <a:pt x="415532" y="74101"/>
                  </a:lnTo>
                  <a:lnTo>
                    <a:pt x="401446" y="2319"/>
                  </a:lnTo>
                  <a:cubicBezTo>
                    <a:pt x="374187" y="-773"/>
                    <a:pt x="346665" y="-773"/>
                    <a:pt x="319406" y="2319"/>
                  </a:cubicBezTo>
                  <a:lnTo>
                    <a:pt x="304559" y="73816"/>
                  </a:lnTo>
                  <a:lnTo>
                    <a:pt x="235176" y="95684"/>
                  </a:lnTo>
                  <a:lnTo>
                    <a:pt x="181688" y="45388"/>
                  </a:lnTo>
                  <a:cubicBezTo>
                    <a:pt x="157047" y="59067"/>
                    <a:pt x="134083" y="75562"/>
                    <a:pt x="113258" y="94543"/>
                  </a:cubicBezTo>
                  <a:lnTo>
                    <a:pt x="143809" y="161096"/>
                  </a:lnTo>
                  <a:lnTo>
                    <a:pt x="100600" y="219568"/>
                  </a:lnTo>
                  <a:lnTo>
                    <a:pt x="27791" y="210061"/>
                  </a:lnTo>
                  <a:cubicBezTo>
                    <a:pt x="15870" y="235630"/>
                    <a:pt x="6959" y="262494"/>
                    <a:pt x="1237" y="290115"/>
                  </a:cubicBezTo>
                  <a:lnTo>
                    <a:pt x="65004" y="326149"/>
                  </a:lnTo>
                  <a:lnTo>
                    <a:pt x="65004" y="398692"/>
                  </a:lnTo>
                  <a:lnTo>
                    <a:pt x="0" y="434536"/>
                  </a:lnTo>
                  <a:cubicBezTo>
                    <a:pt x="2903" y="449139"/>
                    <a:pt x="6685" y="463553"/>
                    <a:pt x="11326" y="477701"/>
                  </a:cubicBezTo>
                  <a:cubicBezTo>
                    <a:pt x="15555" y="490621"/>
                    <a:pt x="20447" y="503314"/>
                    <a:pt x="25983" y="515732"/>
                  </a:cubicBezTo>
                  <a:lnTo>
                    <a:pt x="98886" y="507365"/>
                  </a:lnTo>
                  <a:lnTo>
                    <a:pt x="141239" y="566312"/>
                  </a:lnTo>
                  <a:lnTo>
                    <a:pt x="110022" y="632866"/>
                  </a:lnTo>
                  <a:cubicBezTo>
                    <a:pt x="130766" y="652104"/>
                    <a:pt x="153664" y="668885"/>
                    <a:pt x="178262" y="682876"/>
                  </a:cubicBezTo>
                  <a:lnTo>
                    <a:pt x="232321" y="633246"/>
                  </a:lnTo>
                  <a:lnTo>
                    <a:pt x="301323" y="655969"/>
                  </a:lnTo>
                  <a:lnTo>
                    <a:pt x="315123" y="728037"/>
                  </a:lnTo>
                  <a:cubicBezTo>
                    <a:pt x="343199" y="731319"/>
                    <a:pt x="371562" y="731319"/>
                    <a:pt x="399638" y="728037"/>
                  </a:cubicBezTo>
                  <a:lnTo>
                    <a:pt x="414009" y="656065"/>
                  </a:lnTo>
                  <a:lnTo>
                    <a:pt x="483297" y="633912"/>
                  </a:lnTo>
                  <a:lnTo>
                    <a:pt x="536880" y="684112"/>
                  </a:lnTo>
                  <a:cubicBezTo>
                    <a:pt x="561563" y="670342"/>
                    <a:pt x="584560" y="653750"/>
                    <a:pt x="605406" y="634672"/>
                  </a:cubicBezTo>
                  <a:lnTo>
                    <a:pt x="574759" y="568119"/>
                  </a:lnTo>
                  <a:lnTo>
                    <a:pt x="617683" y="509457"/>
                  </a:lnTo>
                  <a:lnTo>
                    <a:pt x="690396" y="518394"/>
                  </a:lnTo>
                  <a:cubicBezTo>
                    <a:pt x="702344" y="492811"/>
                    <a:pt x="711225" y="465908"/>
                    <a:pt x="716855" y="438244"/>
                  </a:cubicBezTo>
                  <a:lnTo>
                    <a:pt x="652802" y="401640"/>
                  </a:lnTo>
                  <a:close/>
                </a:path>
              </a:pathLst>
            </a:custGeom>
            <a:solidFill>
              <a:srgbClr val="5EA5C9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6" name="Vrije vorm 65">
              <a:extLst>
                <a:ext uri="{FF2B5EF4-FFF2-40B4-BE49-F238E27FC236}">
                  <a16:creationId xmlns:a16="http://schemas.microsoft.com/office/drawing/2014/main" id="{6A6A68DF-DF0D-1943-AA52-571C02950928}"/>
                </a:ext>
              </a:extLst>
            </p:cNvPr>
            <p:cNvSpPr/>
            <p:nvPr/>
          </p:nvSpPr>
          <p:spPr>
            <a:xfrm>
              <a:off x="9855165" y="-1483697"/>
              <a:ext cx="233826" cy="233584"/>
            </a:xfrm>
            <a:custGeom>
              <a:avLst/>
              <a:gdLst>
                <a:gd name="connsiteX0" fmla="*/ 301449 w 327251"/>
                <a:gd name="connsiteY0" fmla="*/ 251521 h 326913"/>
                <a:gd name="connsiteX1" fmla="*/ 75470 w 327251"/>
                <a:gd name="connsiteY1" fmla="*/ 301138 h 326913"/>
                <a:gd name="connsiteX2" fmla="*/ 25802 w 327251"/>
                <a:gd name="connsiteY2" fmla="*/ 75392 h 326913"/>
                <a:gd name="connsiteX3" fmla="*/ 251387 w 327251"/>
                <a:gd name="connsiteY3" fmla="*/ 25525 h 326913"/>
                <a:gd name="connsiteX4" fmla="*/ 301700 w 327251"/>
                <a:gd name="connsiteY4" fmla="*/ 251128 h 326913"/>
                <a:gd name="connsiteX5" fmla="*/ 301449 w 327251"/>
                <a:gd name="connsiteY5" fmla="*/ 251521 h 32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251" h="326913">
                  <a:moveTo>
                    <a:pt x="301449" y="251521"/>
                  </a:moveTo>
                  <a:cubicBezTo>
                    <a:pt x="252762" y="327561"/>
                    <a:pt x="151588" y="349775"/>
                    <a:pt x="75470" y="301138"/>
                  </a:cubicBezTo>
                  <a:cubicBezTo>
                    <a:pt x="-648" y="252501"/>
                    <a:pt x="-22885" y="151431"/>
                    <a:pt x="25802" y="75392"/>
                  </a:cubicBezTo>
                  <a:cubicBezTo>
                    <a:pt x="74391" y="-493"/>
                    <a:pt x="175284" y="-22797"/>
                    <a:pt x="251387" y="25525"/>
                  </a:cubicBezTo>
                  <a:cubicBezTo>
                    <a:pt x="327643" y="73944"/>
                    <a:pt x="350169" y="174950"/>
                    <a:pt x="301700" y="251128"/>
                  </a:cubicBezTo>
                  <a:cubicBezTo>
                    <a:pt x="301616" y="251259"/>
                    <a:pt x="301533" y="251390"/>
                    <a:pt x="301449" y="251521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67" name="Vrije vorm 66">
            <a:extLst>
              <a:ext uri="{FF2B5EF4-FFF2-40B4-BE49-F238E27FC236}">
                <a16:creationId xmlns:a16="http://schemas.microsoft.com/office/drawing/2014/main" id="{78D0FE04-9A51-4D42-A358-1B2DD4A878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099858"/>
          </a:xfrm>
          <a:custGeom>
            <a:avLst/>
            <a:gdLst>
              <a:gd name="connsiteX0" fmla="*/ 9971949 w 12191999"/>
              <a:gd name="connsiteY0" fmla="*/ 824972 h 6099858"/>
              <a:gd name="connsiteX1" fmla="*/ 9624654 w 12191999"/>
              <a:gd name="connsiteY1" fmla="*/ 1171909 h 6099858"/>
              <a:gd name="connsiteX2" fmla="*/ 9971949 w 12191999"/>
              <a:gd name="connsiteY2" fmla="*/ 1518847 h 6099858"/>
              <a:gd name="connsiteX3" fmla="*/ 10291951 w 12191999"/>
              <a:gd name="connsiteY3" fmla="*/ 1306953 h 6099858"/>
              <a:gd name="connsiteX4" fmla="*/ 10294669 w 12191999"/>
              <a:gd name="connsiteY4" fmla="*/ 1298205 h 6099858"/>
              <a:gd name="connsiteX5" fmla="*/ 10312092 w 12191999"/>
              <a:gd name="connsiteY5" fmla="*/ 1338724 h 6099858"/>
              <a:gd name="connsiteX6" fmla="*/ 10584866 w 12191999"/>
              <a:gd name="connsiteY6" fmla="*/ 1517352 h 6099858"/>
              <a:gd name="connsiteX7" fmla="*/ 10606627 w 12191999"/>
              <a:gd name="connsiteY7" fmla="*/ 1518574 h 6099858"/>
              <a:gd name="connsiteX8" fmla="*/ 10610367 w 12191999"/>
              <a:gd name="connsiteY8" fmla="*/ 1518574 h 6099858"/>
              <a:gd name="connsiteX9" fmla="*/ 10616420 w 12191999"/>
              <a:gd name="connsiteY9" fmla="*/ 1518574 h 6099858"/>
              <a:gd name="connsiteX10" fmla="*/ 10624308 w 12191999"/>
              <a:gd name="connsiteY10" fmla="*/ 1518574 h 6099858"/>
              <a:gd name="connsiteX11" fmla="*/ 10627980 w 12191999"/>
              <a:gd name="connsiteY11" fmla="*/ 1518574 h 6099858"/>
              <a:gd name="connsiteX12" fmla="*/ 10651918 w 12191999"/>
              <a:gd name="connsiteY12" fmla="*/ 1517011 h 6099858"/>
              <a:gd name="connsiteX13" fmla="*/ 10873892 w 12191999"/>
              <a:gd name="connsiteY13" fmla="*/ 1404177 h 6099858"/>
              <a:gd name="connsiteX14" fmla="*/ 10938476 w 12191999"/>
              <a:gd name="connsiteY14" fmla="*/ 1299732 h 6099858"/>
              <a:gd name="connsiteX15" fmla="*/ 10939935 w 12191999"/>
              <a:gd name="connsiteY15" fmla="*/ 1306953 h 6099858"/>
              <a:gd name="connsiteX16" fmla="*/ 11259938 w 12191999"/>
              <a:gd name="connsiteY16" fmla="*/ 1518847 h 6099858"/>
              <a:gd name="connsiteX17" fmla="*/ 11607232 w 12191999"/>
              <a:gd name="connsiteY17" fmla="*/ 1171909 h 6099858"/>
              <a:gd name="connsiteX18" fmla="*/ 11259938 w 12191999"/>
              <a:gd name="connsiteY18" fmla="*/ 824972 h 6099858"/>
              <a:gd name="connsiteX19" fmla="*/ 10939935 w 12191999"/>
              <a:gd name="connsiteY19" fmla="*/ 1036866 h 6099858"/>
              <a:gd name="connsiteX20" fmla="*/ 10938775 w 12191999"/>
              <a:gd name="connsiteY20" fmla="*/ 1042606 h 6099858"/>
              <a:gd name="connsiteX21" fmla="*/ 10911203 w 12191999"/>
              <a:gd name="connsiteY21" fmla="*/ 988063 h 6099858"/>
              <a:gd name="connsiteX22" fmla="*/ 10648381 w 12191999"/>
              <a:gd name="connsiteY22" fmla="*/ 826384 h 6099858"/>
              <a:gd name="connsiteX23" fmla="*/ 10310323 w 12191999"/>
              <a:gd name="connsiteY23" fmla="*/ 1008158 h 6099858"/>
              <a:gd name="connsiteX24" fmla="*/ 10296926 w 12191999"/>
              <a:gd name="connsiteY24" fmla="*/ 1052878 h 6099858"/>
              <a:gd name="connsiteX25" fmla="*/ 10291951 w 12191999"/>
              <a:gd name="connsiteY25" fmla="*/ 1036866 h 6099858"/>
              <a:gd name="connsiteX26" fmla="*/ 9971949 w 12191999"/>
              <a:gd name="connsiteY26" fmla="*/ 824972 h 6099858"/>
              <a:gd name="connsiteX27" fmla="*/ 0 w 12191999"/>
              <a:gd name="connsiteY27" fmla="*/ 0 h 6099858"/>
              <a:gd name="connsiteX28" fmla="*/ 12191999 w 12191999"/>
              <a:gd name="connsiteY28" fmla="*/ 0 h 6099858"/>
              <a:gd name="connsiteX29" fmla="*/ 12191999 w 12191999"/>
              <a:gd name="connsiteY29" fmla="*/ 6099858 h 6099858"/>
              <a:gd name="connsiteX30" fmla="*/ 0 w 12191999"/>
              <a:gd name="connsiteY30" fmla="*/ 6099858 h 609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1999" h="6099858">
                <a:moveTo>
                  <a:pt x="9971949" y="824972"/>
                </a:moveTo>
                <a:cubicBezTo>
                  <a:pt x="9780143" y="824972"/>
                  <a:pt x="9624654" y="980301"/>
                  <a:pt x="9624654" y="1171909"/>
                </a:cubicBezTo>
                <a:cubicBezTo>
                  <a:pt x="9624654" y="1363518"/>
                  <a:pt x="9780143" y="1518847"/>
                  <a:pt x="9971949" y="1518847"/>
                </a:cubicBezTo>
                <a:cubicBezTo>
                  <a:pt x="10115803" y="1518847"/>
                  <a:pt x="10239229" y="1431474"/>
                  <a:pt x="10291951" y="1306953"/>
                </a:cubicBezTo>
                <a:lnTo>
                  <a:pt x="10294669" y="1298205"/>
                </a:lnTo>
                <a:lnTo>
                  <a:pt x="10312092" y="1338724"/>
                </a:lnTo>
                <a:cubicBezTo>
                  <a:pt x="10365794" y="1436325"/>
                  <a:pt x="10465490" y="1506401"/>
                  <a:pt x="10584866" y="1517352"/>
                </a:cubicBezTo>
                <a:cubicBezTo>
                  <a:pt x="10592074" y="1517962"/>
                  <a:pt x="10599351" y="1518574"/>
                  <a:pt x="10606627" y="1518574"/>
                </a:cubicBezTo>
                <a:lnTo>
                  <a:pt x="10610367" y="1518574"/>
                </a:lnTo>
                <a:lnTo>
                  <a:pt x="10616420" y="1518574"/>
                </a:lnTo>
                <a:cubicBezTo>
                  <a:pt x="10619072" y="1518574"/>
                  <a:pt x="10621656" y="1518574"/>
                  <a:pt x="10624308" y="1518574"/>
                </a:cubicBezTo>
                <a:lnTo>
                  <a:pt x="10627980" y="1518574"/>
                </a:lnTo>
                <a:cubicBezTo>
                  <a:pt x="10636005" y="1518370"/>
                  <a:pt x="10644029" y="1517827"/>
                  <a:pt x="10651918" y="1517011"/>
                </a:cubicBezTo>
                <a:cubicBezTo>
                  <a:pt x="10740371" y="1507792"/>
                  <a:pt x="10818190" y="1465937"/>
                  <a:pt x="10873892" y="1404177"/>
                </a:cubicBezTo>
                <a:lnTo>
                  <a:pt x="10938476" y="1299732"/>
                </a:lnTo>
                <a:lnTo>
                  <a:pt x="10939935" y="1306953"/>
                </a:lnTo>
                <a:cubicBezTo>
                  <a:pt x="10992657" y="1431474"/>
                  <a:pt x="11116084" y="1518847"/>
                  <a:pt x="11259938" y="1518847"/>
                </a:cubicBezTo>
                <a:cubicBezTo>
                  <a:pt x="11451744" y="1518847"/>
                  <a:pt x="11607232" y="1363518"/>
                  <a:pt x="11607232" y="1171909"/>
                </a:cubicBezTo>
                <a:cubicBezTo>
                  <a:pt x="11607232" y="980301"/>
                  <a:pt x="11451743" y="824972"/>
                  <a:pt x="11259938" y="824972"/>
                </a:cubicBezTo>
                <a:cubicBezTo>
                  <a:pt x="11116084" y="824972"/>
                  <a:pt x="10992657" y="912345"/>
                  <a:pt x="10939935" y="1036866"/>
                </a:cubicBezTo>
                <a:lnTo>
                  <a:pt x="10938775" y="1042606"/>
                </a:lnTo>
                <a:lnTo>
                  <a:pt x="10911203" y="988063"/>
                </a:lnTo>
                <a:cubicBezTo>
                  <a:pt x="10855416" y="898973"/>
                  <a:pt x="10760093" y="836632"/>
                  <a:pt x="10648381" y="826384"/>
                </a:cubicBezTo>
                <a:cubicBezTo>
                  <a:pt x="10505129" y="813243"/>
                  <a:pt x="10374223" y="888975"/>
                  <a:pt x="10310323" y="1008158"/>
                </a:cubicBezTo>
                <a:lnTo>
                  <a:pt x="10296926" y="1052878"/>
                </a:lnTo>
                <a:lnTo>
                  <a:pt x="10291951" y="1036866"/>
                </a:lnTo>
                <a:cubicBezTo>
                  <a:pt x="10239229" y="912345"/>
                  <a:pt x="10115803" y="824972"/>
                  <a:pt x="9971949" y="824972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099858"/>
                </a:lnTo>
                <a:lnTo>
                  <a:pt x="0" y="6099858"/>
                </a:lnTo>
                <a:close/>
              </a:path>
            </a:pathLst>
          </a:custGeom>
          <a:pattFill prst="ltDnDiag">
            <a:fgClr>
              <a:schemeClr val="accent3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17041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  <p15:guide id="3" pos="728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A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77" y="568600"/>
            <a:ext cx="5703023" cy="123418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E5B991AC-1885-904D-A834-7EFAACD38B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49980"/>
            <a:ext cx="7402975" cy="2418820"/>
          </a:xfrm>
        </p:spPr>
        <p:txBody>
          <a:bodyPr anchor="b"/>
          <a:lstStyle>
            <a:lvl1pPr algn="l">
              <a:lnSpc>
                <a:spcPct val="800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Hier een dankwoord</a:t>
            </a:r>
            <a:br>
              <a:rPr lang="nl-NL" dirty="0"/>
            </a:br>
            <a:r>
              <a:rPr lang="nl-NL" dirty="0"/>
              <a:t>over max 2 regels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6016209-1E91-084C-A992-FECAA1E49F2C}"/>
              </a:ext>
            </a:extLst>
          </p:cNvPr>
          <p:cNvSpPr txBox="1"/>
          <p:nvPr/>
        </p:nvSpPr>
        <p:spPr>
          <a:xfrm>
            <a:off x="838200" y="5510487"/>
            <a:ext cx="7560733" cy="11104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3200" b="1" dirty="0" err="1">
                <a:solidFill>
                  <a:schemeClr val="bg1"/>
                </a:solidFill>
              </a:rPr>
              <a:t>www.talentboom-brancheopleiding.nl</a:t>
            </a:r>
            <a:endParaRPr lang="nl-N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43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0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A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77" y="568600"/>
            <a:ext cx="5703023" cy="123418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724D487-A072-614D-880D-77187B243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49980"/>
            <a:ext cx="7402975" cy="2418820"/>
          </a:xfrm>
        </p:spPr>
        <p:txBody>
          <a:bodyPr anchor="b"/>
          <a:lstStyle>
            <a:lvl1pPr algn="l">
              <a:lnSpc>
                <a:spcPct val="800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Hier een dankwoord</a:t>
            </a:r>
            <a:br>
              <a:rPr lang="nl-NL" dirty="0"/>
            </a:br>
            <a:r>
              <a:rPr lang="nl-NL" dirty="0"/>
              <a:t>over max 2 regels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DA163BC-0770-8549-B9A8-77AD4F3D77E6}"/>
              </a:ext>
            </a:extLst>
          </p:cNvPr>
          <p:cNvSpPr txBox="1"/>
          <p:nvPr/>
        </p:nvSpPr>
        <p:spPr>
          <a:xfrm>
            <a:off x="838200" y="5510487"/>
            <a:ext cx="7560733" cy="11104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3200" b="1" dirty="0" err="1">
                <a:solidFill>
                  <a:schemeClr val="bg1"/>
                </a:solidFill>
              </a:rPr>
              <a:t>www.talentboom-brancheopleiding.nl</a:t>
            </a:r>
            <a:endParaRPr lang="nl-N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63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BA0AC0-494D-C345-9548-3B6BF1C67A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49980"/>
            <a:ext cx="7402975" cy="2418820"/>
          </a:xfrm>
        </p:spPr>
        <p:txBody>
          <a:bodyPr anchor="b"/>
          <a:lstStyle>
            <a:lvl1pPr algn="l">
              <a:lnSpc>
                <a:spcPct val="800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Hier een dankwoord</a:t>
            </a:r>
            <a:br>
              <a:rPr lang="nl-NL" dirty="0"/>
            </a:br>
            <a:r>
              <a:rPr lang="nl-NL" dirty="0"/>
              <a:t>over max 2 regels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77" y="568600"/>
            <a:ext cx="5703023" cy="123418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5071760-F74A-0A43-AFBF-4F1E664D1FFC}"/>
              </a:ext>
            </a:extLst>
          </p:cNvPr>
          <p:cNvSpPr txBox="1"/>
          <p:nvPr/>
        </p:nvSpPr>
        <p:spPr>
          <a:xfrm>
            <a:off x="838200" y="5510487"/>
            <a:ext cx="7560733" cy="11104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3200" b="1" dirty="0" err="1">
                <a:solidFill>
                  <a:schemeClr val="bg1"/>
                </a:solidFill>
              </a:rPr>
              <a:t>www.talentboom-brancheopleiding.nl</a:t>
            </a:r>
            <a:endParaRPr lang="nl-N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39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A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BA0AC0-494D-C345-9548-3B6BF1C67A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16113"/>
            <a:ext cx="7402975" cy="2542903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93459"/>
            <a:ext cx="7402975" cy="917028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AE6E1E-B2F6-AB41-A12B-F784FD15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44931"/>
            <a:ext cx="2743200" cy="365125"/>
          </a:xfr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4F44D7CC-1EF4-984B-8D0C-2692002C32A3}" type="datetime2">
              <a:rPr lang="nl-NL" smtClean="0"/>
              <a:t>woensdag 20 juli 2022</a:t>
            </a:fld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77" y="568600"/>
            <a:ext cx="5703023" cy="123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5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A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BA0AC0-494D-C345-9548-3B6BF1C67A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16113"/>
            <a:ext cx="7402975" cy="2542903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93459"/>
            <a:ext cx="7402975" cy="917028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AE6E1E-B2F6-AB41-A12B-F784FD15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44931"/>
            <a:ext cx="2743200" cy="365125"/>
          </a:xfr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EA981066-6C2F-A94C-ACB2-4EFF8A636367}" type="datetime2">
              <a:rPr lang="nl-NL" smtClean="0"/>
              <a:t>woensdag 20 juli 2022</a:t>
            </a:fld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77" y="568600"/>
            <a:ext cx="5703023" cy="123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44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BA0AC0-494D-C345-9548-3B6BF1C67A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16113"/>
            <a:ext cx="7402975" cy="2542903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93459"/>
            <a:ext cx="7402975" cy="917028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AE6E1E-B2F6-AB41-A12B-F784FD15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44931"/>
            <a:ext cx="2743200" cy="365125"/>
          </a:xfr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F8A3BA79-A515-C847-B6EB-F67F11222907}" type="datetime2">
              <a:rPr lang="nl-NL" smtClean="0"/>
              <a:t>woensdag 20 juli 2022</a:t>
            </a:fld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77" y="568600"/>
            <a:ext cx="5703023" cy="123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88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234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605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877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721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6" y="2777924"/>
            <a:ext cx="10764837" cy="3321934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3115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hier de tekst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0307" y="568600"/>
            <a:ext cx="2454395" cy="123418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3D20F312-F941-B24F-BDB4-267728A3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276" y="6356350"/>
            <a:ext cx="172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396E11BE-20BF-F846-86BD-B35187064DE6}" type="datetime2">
              <a:rPr lang="nl-NL" smtClean="0"/>
              <a:t>woensdag 20 juli 2022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4E0037F-D6C0-B540-B4EF-51D6333A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7255" y="6356350"/>
            <a:ext cx="6817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  <a:endParaRPr lang="nl-NL" dirty="0">
              <a:solidFill>
                <a:srgbClr val="31154C"/>
              </a:solidFill>
            </a:endParaRP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130032EE-3557-3341-ACFB-3B1DA3D2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8717" y="6356350"/>
            <a:ext cx="1899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A1A0987-395E-F647-90B9-3E3CE13017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6" y="1076446"/>
            <a:ext cx="7437900" cy="1516283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4800" b="1">
                <a:solidFill>
                  <a:srgbClr val="31154C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</p:spTree>
    <p:extLst>
      <p:ext uri="{BB962C8B-B14F-4D97-AF65-F5344CB8AC3E}">
        <p14:creationId xmlns:p14="http://schemas.microsoft.com/office/powerpoint/2010/main" val="376303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  <p15:guide id="3" pos="728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781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A0AC0-494D-C345-9548-3B6BF1C67A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6" y="1076446"/>
            <a:ext cx="7437900" cy="1516283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4800" b="1">
                <a:solidFill>
                  <a:srgbClr val="31154C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6" y="2777924"/>
            <a:ext cx="10764837" cy="3321934"/>
          </a:xfrm>
        </p:spPr>
        <p:txBody>
          <a:bodyPr lIns="0" tIns="0" rIns="0" bIns="0" numCol="2" spcCol="216000">
            <a:noAutofit/>
          </a:bodyPr>
          <a:lstStyle>
            <a:lvl1pPr marL="0" indent="0" algn="l">
              <a:buNone/>
              <a:defRPr sz="2400">
                <a:solidFill>
                  <a:srgbClr val="3115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hier de tekst</a:t>
            </a:r>
          </a:p>
          <a:p>
            <a:endParaRPr lang="nl-NL" dirty="0"/>
          </a:p>
          <a:p>
            <a:endParaRPr lang="nl-NL" dirty="0"/>
          </a:p>
          <a:p>
            <a:br>
              <a:rPr lang="nl-NL" dirty="0"/>
            </a:br>
            <a:br>
              <a:rPr lang="nl-NL" dirty="0"/>
            </a:b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Type hier nog meer tekst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0307" y="568600"/>
            <a:ext cx="2454395" cy="123418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3D20F312-F941-B24F-BDB4-267728A3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276" y="6356350"/>
            <a:ext cx="172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C09D1A78-E14C-FE4A-B497-1836181F3479}" type="datetime2">
              <a:rPr lang="nl-NL" smtClean="0"/>
              <a:t>woensdag 20 juli 2022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4E0037F-D6C0-B540-B4EF-51D6333A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7255" y="6356350"/>
            <a:ext cx="6817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  <a:endParaRPr lang="nl-NL" dirty="0">
              <a:solidFill>
                <a:srgbClr val="31154C"/>
              </a:solidFill>
            </a:endParaRP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130032EE-3557-3341-ACFB-3B1DA3D2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8717" y="6356350"/>
            <a:ext cx="1899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10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  <p15:guide id="3" pos="728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/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7" y="2777924"/>
            <a:ext cx="5292724" cy="3321934"/>
          </a:xfrm>
        </p:spPr>
        <p:txBody>
          <a:bodyPr lIns="0" tIns="0" rIns="0" bIns="0" numCol="1" spcCol="21600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3115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hier de tekst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0307" y="568600"/>
            <a:ext cx="2454395" cy="123418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3D20F312-F941-B24F-BDB4-267728A3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276" y="6356350"/>
            <a:ext cx="172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380D28DB-3A06-714E-A538-F7FF8B8854AA}" type="datetime2">
              <a:rPr lang="nl-NL" smtClean="0"/>
              <a:t>woensdag 20 juli 2022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4E0037F-D6C0-B540-B4EF-51D6333A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7255" y="6356350"/>
            <a:ext cx="6817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  <a:endParaRPr lang="nl-NL" dirty="0">
              <a:solidFill>
                <a:srgbClr val="31154C"/>
              </a:solidFill>
            </a:endParaRP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130032EE-3557-3341-ACFB-3B1DA3D2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8717" y="6356350"/>
            <a:ext cx="1899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9A234610-48AC-CC46-B118-682ECCC507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9" y="2765666"/>
            <a:ext cx="5292724" cy="3334192"/>
          </a:xfrm>
          <a:pattFill prst="ltDnDiag">
            <a:fgClr>
              <a:schemeClr val="accent3"/>
            </a:fgClr>
            <a:bgClr>
              <a:schemeClr val="bg1"/>
            </a:bgClr>
          </a:pattFill>
        </p:spPr>
        <p:txBody>
          <a:bodyPr lIns="0" tIns="0" rIns="0" bIns="0" anchor="ctr" anchorCtr="0">
            <a:noAutofit/>
          </a:bodyPr>
          <a:lstStyle>
            <a:lvl1pPr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93E77DC-6DF1-994B-B8D7-BD20627D19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6" y="1076446"/>
            <a:ext cx="7437900" cy="1516283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4800" b="1">
                <a:solidFill>
                  <a:srgbClr val="31154C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</p:spTree>
    <p:extLst>
      <p:ext uri="{BB962C8B-B14F-4D97-AF65-F5344CB8AC3E}">
        <p14:creationId xmlns:p14="http://schemas.microsoft.com/office/powerpoint/2010/main" val="359063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3" grpId="0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  <p15:guide id="3" pos="728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/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5389" y="2777924"/>
            <a:ext cx="5292724" cy="3321934"/>
          </a:xfrm>
        </p:spPr>
        <p:txBody>
          <a:bodyPr lIns="0" tIns="0" rIns="0" bIns="0" numCol="1" spcCol="21600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3115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hier de tekst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0307" y="568600"/>
            <a:ext cx="2454395" cy="123418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3D20F312-F941-B24F-BDB4-267728A3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276" y="6356350"/>
            <a:ext cx="172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4FD2567C-B3FA-6642-90C9-1D98C28971ED}" type="datetime2">
              <a:rPr lang="nl-NL" smtClean="0"/>
              <a:t>woensdag 20 juli 2022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4E0037F-D6C0-B540-B4EF-51D6333A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7255" y="6356350"/>
            <a:ext cx="6817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  <a:endParaRPr lang="nl-NL" dirty="0">
              <a:solidFill>
                <a:srgbClr val="31154C"/>
              </a:solidFill>
            </a:endParaRP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130032EE-3557-3341-ACFB-3B1DA3D2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8717" y="6356350"/>
            <a:ext cx="1899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9A234610-48AC-CC46-B118-682ECCC507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3275" y="2765666"/>
            <a:ext cx="5292724" cy="3334192"/>
          </a:xfrm>
          <a:pattFill prst="ltDnDiag">
            <a:fgClr>
              <a:schemeClr val="accent3"/>
            </a:fgClr>
            <a:bgClr>
              <a:schemeClr val="bg1"/>
            </a:bgClr>
          </a:pattFill>
        </p:spPr>
        <p:txBody>
          <a:bodyPr lIns="0" tIns="0" rIns="0" bIns="0" anchor="ctr" anchorCtr="0">
            <a:noAutofit/>
          </a:bodyPr>
          <a:lstStyle>
            <a:lvl1pPr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2ADBE91-83E2-FA47-9288-B8BEA65194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6" y="1076446"/>
            <a:ext cx="7437900" cy="1516283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4800" b="1">
                <a:solidFill>
                  <a:srgbClr val="31154C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</p:spTree>
    <p:extLst>
      <p:ext uri="{BB962C8B-B14F-4D97-AF65-F5344CB8AC3E}">
        <p14:creationId xmlns:p14="http://schemas.microsoft.com/office/powerpoint/2010/main" val="1602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3" grpId="0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  <p15:guide id="3" pos="728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t tekst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ep 58">
            <a:extLst>
              <a:ext uri="{FF2B5EF4-FFF2-40B4-BE49-F238E27FC236}">
                <a16:creationId xmlns:a16="http://schemas.microsoft.com/office/drawing/2014/main" id="{93038553-42DC-3E44-9819-BCB99DD27CD2}"/>
              </a:ext>
            </a:extLst>
          </p:cNvPr>
          <p:cNvGrpSpPr/>
          <p:nvPr/>
        </p:nvGrpSpPr>
        <p:grpSpPr>
          <a:xfrm>
            <a:off x="9624655" y="824908"/>
            <a:ext cx="1982578" cy="695917"/>
            <a:chOff x="9624655" y="-1713820"/>
            <a:chExt cx="1982578" cy="695917"/>
          </a:xfrm>
        </p:grpSpPr>
        <p:sp>
          <p:nvSpPr>
            <p:cNvPr id="60" name="Vrije vorm 59">
              <a:extLst>
                <a:ext uri="{FF2B5EF4-FFF2-40B4-BE49-F238E27FC236}">
                  <a16:creationId xmlns:a16="http://schemas.microsoft.com/office/drawing/2014/main" id="{1099E6C8-80B5-B042-9B24-44CBD31B625D}"/>
                </a:ext>
              </a:extLst>
            </p:cNvPr>
            <p:cNvSpPr/>
            <p:nvPr/>
          </p:nvSpPr>
          <p:spPr>
            <a:xfrm>
              <a:off x="10912644" y="-1713756"/>
              <a:ext cx="694589" cy="693874"/>
            </a:xfrm>
            <a:custGeom>
              <a:avLst/>
              <a:gdLst>
                <a:gd name="connsiteX0" fmla="*/ 972113 w 972113"/>
                <a:gd name="connsiteY0" fmla="*/ 485556 h 971111"/>
                <a:gd name="connsiteX1" fmla="*/ 486057 w 972113"/>
                <a:gd name="connsiteY1" fmla="*/ 971112 h 971111"/>
                <a:gd name="connsiteX2" fmla="*/ 0 w 972113"/>
                <a:gd name="connsiteY2" fmla="*/ 485556 h 971111"/>
                <a:gd name="connsiteX3" fmla="*/ 486057 w 972113"/>
                <a:gd name="connsiteY3" fmla="*/ 0 h 971111"/>
                <a:gd name="connsiteX4" fmla="*/ 972113 w 972113"/>
                <a:gd name="connsiteY4" fmla="*/ 485556 h 9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113" h="971111">
                  <a:moveTo>
                    <a:pt x="972113" y="485556"/>
                  </a:moveTo>
                  <a:cubicBezTo>
                    <a:pt x="972113" y="753721"/>
                    <a:pt x="754499" y="971112"/>
                    <a:pt x="486057" y="971112"/>
                  </a:cubicBezTo>
                  <a:cubicBezTo>
                    <a:pt x="217615" y="971112"/>
                    <a:pt x="0" y="753721"/>
                    <a:pt x="0" y="485556"/>
                  </a:cubicBezTo>
                  <a:cubicBezTo>
                    <a:pt x="0" y="217391"/>
                    <a:pt x="217615" y="0"/>
                    <a:pt x="486057" y="0"/>
                  </a:cubicBezTo>
                  <a:cubicBezTo>
                    <a:pt x="754498" y="0"/>
                    <a:pt x="972113" y="217391"/>
                    <a:pt x="972113" y="485556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1" name="Vrije vorm 60">
              <a:extLst>
                <a:ext uri="{FF2B5EF4-FFF2-40B4-BE49-F238E27FC236}">
                  <a16:creationId xmlns:a16="http://schemas.microsoft.com/office/drawing/2014/main" id="{AD1CF25D-7CB1-204D-8D8E-0FAD96F871C2}"/>
                </a:ext>
              </a:extLst>
            </p:cNvPr>
            <p:cNvSpPr/>
            <p:nvPr/>
          </p:nvSpPr>
          <p:spPr>
            <a:xfrm>
              <a:off x="9624655" y="-1713756"/>
              <a:ext cx="694589" cy="693874"/>
            </a:xfrm>
            <a:custGeom>
              <a:avLst/>
              <a:gdLst>
                <a:gd name="connsiteX0" fmla="*/ 972113 w 972113"/>
                <a:gd name="connsiteY0" fmla="*/ 485556 h 971111"/>
                <a:gd name="connsiteX1" fmla="*/ 486057 w 972113"/>
                <a:gd name="connsiteY1" fmla="*/ 971112 h 971111"/>
                <a:gd name="connsiteX2" fmla="*/ 0 w 972113"/>
                <a:gd name="connsiteY2" fmla="*/ 485556 h 971111"/>
                <a:gd name="connsiteX3" fmla="*/ 486057 w 972113"/>
                <a:gd name="connsiteY3" fmla="*/ 0 h 971111"/>
                <a:gd name="connsiteX4" fmla="*/ 972113 w 972113"/>
                <a:gd name="connsiteY4" fmla="*/ 485556 h 9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113" h="971111">
                  <a:moveTo>
                    <a:pt x="972113" y="485556"/>
                  </a:moveTo>
                  <a:cubicBezTo>
                    <a:pt x="972113" y="753721"/>
                    <a:pt x="754498" y="971112"/>
                    <a:pt x="486057" y="971112"/>
                  </a:cubicBezTo>
                  <a:cubicBezTo>
                    <a:pt x="217615" y="971112"/>
                    <a:pt x="0" y="753721"/>
                    <a:pt x="0" y="485556"/>
                  </a:cubicBezTo>
                  <a:cubicBezTo>
                    <a:pt x="0" y="217391"/>
                    <a:pt x="217615" y="0"/>
                    <a:pt x="486057" y="0"/>
                  </a:cubicBezTo>
                  <a:cubicBezTo>
                    <a:pt x="754498" y="0"/>
                    <a:pt x="972113" y="217391"/>
                    <a:pt x="972113" y="485556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2" name="Vrije vorm 61">
              <a:extLst>
                <a:ext uri="{FF2B5EF4-FFF2-40B4-BE49-F238E27FC236}">
                  <a16:creationId xmlns:a16="http://schemas.microsoft.com/office/drawing/2014/main" id="{11C979E9-ED40-2D47-B816-6B98FA5436A8}"/>
                </a:ext>
              </a:extLst>
            </p:cNvPr>
            <p:cNvSpPr/>
            <p:nvPr/>
          </p:nvSpPr>
          <p:spPr>
            <a:xfrm>
              <a:off x="11041376" y="-1580810"/>
              <a:ext cx="437075" cy="457385"/>
            </a:xfrm>
            <a:custGeom>
              <a:avLst/>
              <a:gdLst>
                <a:gd name="connsiteX0" fmla="*/ 129818 w 611708"/>
                <a:gd name="connsiteY0" fmla="*/ 492877 h 640133"/>
                <a:gd name="connsiteX1" fmla="*/ 60626 w 611708"/>
                <a:gd name="connsiteY1" fmla="*/ 518832 h 640133"/>
                <a:gd name="connsiteX2" fmla="*/ 268392 w 611708"/>
                <a:gd name="connsiteY2" fmla="*/ 631213 h 640133"/>
                <a:gd name="connsiteX3" fmla="*/ 514228 w 611708"/>
                <a:gd name="connsiteY3" fmla="*/ 605352 h 640133"/>
                <a:gd name="connsiteX4" fmla="*/ 219949 w 611708"/>
                <a:gd name="connsiteY4" fmla="*/ 164292 h 640133"/>
                <a:gd name="connsiteX5" fmla="*/ 554011 w 611708"/>
                <a:gd name="connsiteY5" fmla="*/ 570744 h 640133"/>
                <a:gd name="connsiteX6" fmla="*/ 554011 w 611708"/>
                <a:gd name="connsiteY6" fmla="*/ 138336 h 640133"/>
                <a:gd name="connsiteX7" fmla="*/ 519368 w 611708"/>
                <a:gd name="connsiteY7" fmla="*/ 164292 h 640133"/>
                <a:gd name="connsiteX8" fmla="*/ 302941 w 611708"/>
                <a:gd name="connsiteY8" fmla="*/ 0 h 640133"/>
                <a:gd name="connsiteX9" fmla="*/ 285334 w 611708"/>
                <a:gd name="connsiteY9" fmla="*/ 45827 h 640133"/>
                <a:gd name="connsiteX10" fmla="*/ 8661 w 611708"/>
                <a:gd name="connsiteY10" fmla="*/ 17304 h 640133"/>
                <a:gd name="connsiteX11" fmla="*/ 51966 w 611708"/>
                <a:gd name="connsiteY11" fmla="*/ 268116 h 640133"/>
                <a:gd name="connsiteX12" fmla="*/ 0 w 611708"/>
                <a:gd name="connsiteY12" fmla="*/ 276673 h 640133"/>
                <a:gd name="connsiteX13" fmla="*/ 129818 w 611708"/>
                <a:gd name="connsiteY13" fmla="*/ 492877 h 64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1708" h="640133">
                  <a:moveTo>
                    <a:pt x="129818" y="492877"/>
                  </a:moveTo>
                  <a:lnTo>
                    <a:pt x="60626" y="518832"/>
                  </a:lnTo>
                  <a:cubicBezTo>
                    <a:pt x="60626" y="518832"/>
                    <a:pt x="180166" y="602690"/>
                    <a:pt x="268392" y="631213"/>
                  </a:cubicBezTo>
                  <a:cubicBezTo>
                    <a:pt x="358332" y="660497"/>
                    <a:pt x="515846" y="608585"/>
                    <a:pt x="514228" y="605352"/>
                  </a:cubicBezTo>
                  <a:cubicBezTo>
                    <a:pt x="358428" y="276673"/>
                    <a:pt x="219949" y="164292"/>
                    <a:pt x="219949" y="164292"/>
                  </a:cubicBezTo>
                  <a:cubicBezTo>
                    <a:pt x="358428" y="250812"/>
                    <a:pt x="554011" y="570744"/>
                    <a:pt x="554011" y="570744"/>
                  </a:cubicBezTo>
                  <a:cubicBezTo>
                    <a:pt x="683829" y="423756"/>
                    <a:pt x="554011" y="138336"/>
                    <a:pt x="554011" y="138336"/>
                  </a:cubicBezTo>
                  <a:lnTo>
                    <a:pt x="519368" y="164292"/>
                  </a:lnTo>
                  <a:cubicBezTo>
                    <a:pt x="454364" y="38981"/>
                    <a:pt x="302941" y="0"/>
                    <a:pt x="302941" y="0"/>
                  </a:cubicBezTo>
                  <a:lnTo>
                    <a:pt x="285334" y="45827"/>
                  </a:lnTo>
                  <a:cubicBezTo>
                    <a:pt x="181784" y="-8652"/>
                    <a:pt x="8661" y="17304"/>
                    <a:pt x="8661" y="17304"/>
                  </a:cubicBezTo>
                  <a:cubicBezTo>
                    <a:pt x="13800" y="77868"/>
                    <a:pt x="17322" y="181596"/>
                    <a:pt x="51966" y="268116"/>
                  </a:cubicBezTo>
                  <a:lnTo>
                    <a:pt x="0" y="276673"/>
                  </a:lnTo>
                  <a:cubicBezTo>
                    <a:pt x="0" y="276673"/>
                    <a:pt x="25983" y="389148"/>
                    <a:pt x="129818" y="492877"/>
                  </a:cubicBezTo>
                  <a:close/>
                </a:path>
              </a:pathLst>
            </a:custGeom>
            <a:solidFill>
              <a:srgbClr val="C3CD43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3" name="Vrije vorm 62">
              <a:extLst>
                <a:ext uri="{FF2B5EF4-FFF2-40B4-BE49-F238E27FC236}">
                  <a16:creationId xmlns:a16="http://schemas.microsoft.com/office/drawing/2014/main" id="{BD3D6DFA-1DD7-904B-B87D-7DAB0B90E9D5}"/>
                </a:ext>
              </a:extLst>
            </p:cNvPr>
            <p:cNvSpPr/>
            <p:nvPr/>
          </p:nvSpPr>
          <p:spPr>
            <a:xfrm>
              <a:off x="10269307" y="-1713820"/>
              <a:ext cx="694612" cy="693666"/>
            </a:xfrm>
            <a:custGeom>
              <a:avLst/>
              <a:gdLst>
                <a:gd name="connsiteX0" fmla="*/ 971098 w 972144"/>
                <a:gd name="connsiteY0" fmla="*/ 485645 h 970820"/>
                <a:gd name="connsiteX1" fmla="*/ 535484 w 972144"/>
                <a:gd name="connsiteY1" fmla="*/ 968633 h 970820"/>
                <a:gd name="connsiteX2" fmla="*/ 535484 w 972144"/>
                <a:gd name="connsiteY2" fmla="*/ 968633 h 970820"/>
                <a:gd name="connsiteX3" fmla="*/ 501982 w 972144"/>
                <a:gd name="connsiteY3" fmla="*/ 970820 h 970820"/>
                <a:gd name="connsiteX4" fmla="*/ 496843 w 972144"/>
                <a:gd name="connsiteY4" fmla="*/ 970820 h 970820"/>
                <a:gd name="connsiteX5" fmla="*/ 496843 w 972144"/>
                <a:gd name="connsiteY5" fmla="*/ 970820 h 970820"/>
                <a:gd name="connsiteX6" fmla="*/ 485803 w 972144"/>
                <a:gd name="connsiteY6" fmla="*/ 970820 h 970820"/>
                <a:gd name="connsiteX7" fmla="*/ 477332 w 972144"/>
                <a:gd name="connsiteY7" fmla="*/ 970820 h 970820"/>
                <a:gd name="connsiteX8" fmla="*/ 472098 w 972144"/>
                <a:gd name="connsiteY8" fmla="*/ 970820 h 970820"/>
                <a:gd name="connsiteX9" fmla="*/ 441642 w 972144"/>
                <a:gd name="connsiteY9" fmla="*/ 969109 h 970820"/>
                <a:gd name="connsiteX10" fmla="*/ 441642 w 972144"/>
                <a:gd name="connsiteY10" fmla="*/ 969109 h 970820"/>
                <a:gd name="connsiteX11" fmla="*/ 2068 w 972144"/>
                <a:gd name="connsiteY11" fmla="*/ 441187 h 970820"/>
                <a:gd name="connsiteX12" fmla="*/ 530535 w 972144"/>
                <a:gd name="connsiteY12" fmla="*/ 2066 h 970820"/>
                <a:gd name="connsiteX13" fmla="*/ 972145 w 972144"/>
                <a:gd name="connsiteY13" fmla="*/ 485550 h 97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2144" h="970820">
                  <a:moveTo>
                    <a:pt x="971098" y="485645"/>
                  </a:moveTo>
                  <a:cubicBezTo>
                    <a:pt x="971126" y="734322"/>
                    <a:pt x="783074" y="942826"/>
                    <a:pt x="535484" y="968633"/>
                  </a:cubicBezTo>
                  <a:lnTo>
                    <a:pt x="535484" y="968633"/>
                  </a:lnTo>
                  <a:cubicBezTo>
                    <a:pt x="524444" y="969774"/>
                    <a:pt x="513213" y="970535"/>
                    <a:pt x="501982" y="970820"/>
                  </a:cubicBezTo>
                  <a:lnTo>
                    <a:pt x="496843" y="970820"/>
                  </a:lnTo>
                  <a:lnTo>
                    <a:pt x="496843" y="970820"/>
                  </a:lnTo>
                  <a:cubicBezTo>
                    <a:pt x="493131" y="970820"/>
                    <a:pt x="489515" y="970820"/>
                    <a:pt x="485803" y="970820"/>
                  </a:cubicBezTo>
                  <a:lnTo>
                    <a:pt x="477332" y="970820"/>
                  </a:lnTo>
                  <a:lnTo>
                    <a:pt x="472098" y="970820"/>
                  </a:lnTo>
                  <a:cubicBezTo>
                    <a:pt x="461914" y="970820"/>
                    <a:pt x="451730" y="969964"/>
                    <a:pt x="441642" y="969109"/>
                  </a:cubicBezTo>
                  <a:lnTo>
                    <a:pt x="441642" y="969109"/>
                  </a:lnTo>
                  <a:cubicBezTo>
                    <a:pt x="174325" y="944587"/>
                    <a:pt x="-22479" y="708228"/>
                    <a:pt x="2068" y="441187"/>
                  </a:cubicBezTo>
                  <a:cubicBezTo>
                    <a:pt x="26615" y="174145"/>
                    <a:pt x="263218" y="-22456"/>
                    <a:pt x="530535" y="2066"/>
                  </a:cubicBezTo>
                  <a:cubicBezTo>
                    <a:pt x="780688" y="25013"/>
                    <a:pt x="972125" y="234603"/>
                    <a:pt x="972145" y="485550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4" name="Vrije vorm 63">
              <a:extLst>
                <a:ext uri="{FF2B5EF4-FFF2-40B4-BE49-F238E27FC236}">
                  <a16:creationId xmlns:a16="http://schemas.microsoft.com/office/drawing/2014/main" id="{838282B9-6F77-064F-9B41-E1A7489526C0}"/>
                </a:ext>
              </a:extLst>
            </p:cNvPr>
            <p:cNvSpPr/>
            <p:nvPr/>
          </p:nvSpPr>
          <p:spPr>
            <a:xfrm>
              <a:off x="10366843" y="-1629723"/>
              <a:ext cx="498470" cy="609840"/>
            </a:xfrm>
            <a:custGeom>
              <a:avLst/>
              <a:gdLst>
                <a:gd name="connsiteX0" fmla="*/ 344822 w 697634"/>
                <a:gd name="connsiteY0" fmla="*/ 673902 h 853501"/>
                <a:gd name="connsiteX1" fmla="*/ 349010 w 697634"/>
                <a:gd name="connsiteY1" fmla="*/ 667247 h 853501"/>
                <a:gd name="connsiteX2" fmla="*/ 354340 w 697634"/>
                <a:gd name="connsiteY2" fmla="*/ 678656 h 853501"/>
                <a:gd name="connsiteX3" fmla="*/ 341777 w 697634"/>
                <a:gd name="connsiteY3" fmla="*/ 678656 h 853501"/>
                <a:gd name="connsiteX4" fmla="*/ 344822 w 697634"/>
                <a:gd name="connsiteY4" fmla="*/ 673902 h 853501"/>
                <a:gd name="connsiteX5" fmla="*/ 697635 w 697634"/>
                <a:gd name="connsiteY5" fmla="*/ 417196 h 853501"/>
                <a:gd name="connsiteX6" fmla="*/ 677172 w 697634"/>
                <a:gd name="connsiteY6" fmla="*/ 341135 h 853501"/>
                <a:gd name="connsiteX7" fmla="*/ 667655 w 697634"/>
                <a:gd name="connsiteY7" fmla="*/ 246058 h 853501"/>
                <a:gd name="connsiteX8" fmla="*/ 581998 w 697634"/>
                <a:gd name="connsiteY8" fmla="*/ 120462 h 853501"/>
                <a:gd name="connsiteX9" fmla="*/ 498815 w 697634"/>
                <a:gd name="connsiteY9" fmla="*/ 55144 h 853501"/>
                <a:gd name="connsiteX10" fmla="*/ 489298 w 697634"/>
                <a:gd name="connsiteY10" fmla="*/ 55715 h 853501"/>
                <a:gd name="connsiteX11" fmla="*/ 409636 w 697634"/>
                <a:gd name="connsiteY11" fmla="*/ 0 h 853501"/>
                <a:gd name="connsiteX12" fmla="*/ 348820 w 697634"/>
                <a:gd name="connsiteY12" fmla="*/ 66554 h 853501"/>
                <a:gd name="connsiteX13" fmla="*/ 288003 w 697634"/>
                <a:gd name="connsiteY13" fmla="*/ 0 h 853501"/>
                <a:gd name="connsiteX14" fmla="*/ 208342 w 697634"/>
                <a:gd name="connsiteY14" fmla="*/ 55715 h 853501"/>
                <a:gd name="connsiteX15" fmla="*/ 198825 w 697634"/>
                <a:gd name="connsiteY15" fmla="*/ 55144 h 853501"/>
                <a:gd name="connsiteX16" fmla="*/ 115737 w 697634"/>
                <a:gd name="connsiteY16" fmla="*/ 120462 h 853501"/>
                <a:gd name="connsiteX17" fmla="*/ 30080 w 697634"/>
                <a:gd name="connsiteY17" fmla="*/ 246153 h 853501"/>
                <a:gd name="connsiteX18" fmla="*/ 20563 w 697634"/>
                <a:gd name="connsiteY18" fmla="*/ 341230 h 853501"/>
                <a:gd name="connsiteX19" fmla="*/ 5 w 697634"/>
                <a:gd name="connsiteY19" fmla="*/ 417291 h 853501"/>
                <a:gd name="connsiteX20" fmla="*/ 57110 w 697634"/>
                <a:gd name="connsiteY20" fmla="*/ 534425 h 853501"/>
                <a:gd name="connsiteX21" fmla="*/ 55397 w 697634"/>
                <a:gd name="connsiteY21" fmla="*/ 556007 h 853501"/>
                <a:gd name="connsiteX22" fmla="*/ 157233 w 697634"/>
                <a:gd name="connsiteY22" fmla="*/ 683695 h 853501"/>
                <a:gd name="connsiteX23" fmla="*/ 253455 w 697634"/>
                <a:gd name="connsiteY23" fmla="*/ 736273 h 853501"/>
                <a:gd name="connsiteX24" fmla="*/ 308275 w 697634"/>
                <a:gd name="connsiteY24" fmla="*/ 716402 h 853501"/>
                <a:gd name="connsiteX25" fmla="*/ 304373 w 697634"/>
                <a:gd name="connsiteY25" fmla="*/ 851790 h 853501"/>
                <a:gd name="connsiteX26" fmla="*/ 334829 w 697634"/>
                <a:gd name="connsiteY26" fmla="*/ 853502 h 853501"/>
                <a:gd name="connsiteX27" fmla="*/ 340064 w 697634"/>
                <a:gd name="connsiteY27" fmla="*/ 853502 h 853501"/>
                <a:gd name="connsiteX28" fmla="*/ 348534 w 697634"/>
                <a:gd name="connsiteY28" fmla="*/ 853502 h 853501"/>
                <a:gd name="connsiteX29" fmla="*/ 359575 w 697634"/>
                <a:gd name="connsiteY29" fmla="*/ 853502 h 853501"/>
                <a:gd name="connsiteX30" fmla="*/ 359575 w 697634"/>
                <a:gd name="connsiteY30" fmla="*/ 853502 h 853501"/>
                <a:gd name="connsiteX31" fmla="*/ 364714 w 697634"/>
                <a:gd name="connsiteY31" fmla="*/ 853502 h 853501"/>
                <a:gd name="connsiteX32" fmla="*/ 398215 w 697634"/>
                <a:gd name="connsiteY32" fmla="*/ 851315 h 853501"/>
                <a:gd name="connsiteX33" fmla="*/ 394599 w 697634"/>
                <a:gd name="connsiteY33" fmla="*/ 723247 h 853501"/>
                <a:gd name="connsiteX34" fmla="*/ 443138 w 697634"/>
                <a:gd name="connsiteY34" fmla="*/ 736463 h 853501"/>
                <a:gd name="connsiteX35" fmla="*/ 539264 w 697634"/>
                <a:gd name="connsiteY35" fmla="*/ 683885 h 853501"/>
                <a:gd name="connsiteX36" fmla="*/ 641291 w 697634"/>
                <a:gd name="connsiteY36" fmla="*/ 556198 h 853501"/>
                <a:gd name="connsiteX37" fmla="*/ 639578 w 697634"/>
                <a:gd name="connsiteY37" fmla="*/ 534615 h 853501"/>
                <a:gd name="connsiteX38" fmla="*/ 696968 w 697634"/>
                <a:gd name="connsiteY38" fmla="*/ 417101 h 85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634" h="853501">
                  <a:moveTo>
                    <a:pt x="344822" y="673902"/>
                  </a:moveTo>
                  <a:cubicBezTo>
                    <a:pt x="346250" y="671716"/>
                    <a:pt x="347678" y="669529"/>
                    <a:pt x="349010" y="667247"/>
                  </a:cubicBezTo>
                  <a:cubicBezTo>
                    <a:pt x="350556" y="671153"/>
                    <a:pt x="352336" y="674963"/>
                    <a:pt x="354340" y="678656"/>
                  </a:cubicBezTo>
                  <a:lnTo>
                    <a:pt x="341777" y="678656"/>
                  </a:lnTo>
                  <a:cubicBezTo>
                    <a:pt x="342348" y="677135"/>
                    <a:pt x="343395" y="675519"/>
                    <a:pt x="344822" y="673902"/>
                  </a:cubicBezTo>
                  <a:close/>
                  <a:moveTo>
                    <a:pt x="697635" y="417196"/>
                  </a:moveTo>
                  <a:cubicBezTo>
                    <a:pt x="697666" y="390481"/>
                    <a:pt x="690605" y="364235"/>
                    <a:pt x="677172" y="341135"/>
                  </a:cubicBezTo>
                  <a:cubicBezTo>
                    <a:pt x="690446" y="309896"/>
                    <a:pt x="686858" y="274052"/>
                    <a:pt x="667655" y="246058"/>
                  </a:cubicBezTo>
                  <a:cubicBezTo>
                    <a:pt x="666277" y="191019"/>
                    <a:pt x="632767" y="141885"/>
                    <a:pt x="581998" y="120462"/>
                  </a:cubicBezTo>
                  <a:cubicBezTo>
                    <a:pt x="571948" y="82598"/>
                    <a:pt x="538019" y="55956"/>
                    <a:pt x="498815" y="55144"/>
                  </a:cubicBezTo>
                  <a:cubicBezTo>
                    <a:pt x="495634" y="55156"/>
                    <a:pt x="492457" y="55346"/>
                    <a:pt x="489298" y="55715"/>
                  </a:cubicBezTo>
                  <a:cubicBezTo>
                    <a:pt x="476520" y="22716"/>
                    <a:pt x="445047" y="704"/>
                    <a:pt x="409636" y="0"/>
                  </a:cubicBezTo>
                  <a:cubicBezTo>
                    <a:pt x="386033" y="0"/>
                    <a:pt x="359099" y="19015"/>
                    <a:pt x="348820" y="66554"/>
                  </a:cubicBezTo>
                  <a:cubicBezTo>
                    <a:pt x="334924" y="19966"/>
                    <a:pt x="311606" y="0"/>
                    <a:pt x="288003" y="0"/>
                  </a:cubicBezTo>
                  <a:cubicBezTo>
                    <a:pt x="252593" y="704"/>
                    <a:pt x="221119" y="22716"/>
                    <a:pt x="208342" y="55715"/>
                  </a:cubicBezTo>
                  <a:cubicBezTo>
                    <a:pt x="205183" y="55350"/>
                    <a:pt x="202005" y="55159"/>
                    <a:pt x="198825" y="55144"/>
                  </a:cubicBezTo>
                  <a:cubicBezTo>
                    <a:pt x="159656" y="55998"/>
                    <a:pt x="125777" y="82632"/>
                    <a:pt x="115737" y="120462"/>
                  </a:cubicBezTo>
                  <a:cubicBezTo>
                    <a:pt x="64953" y="141918"/>
                    <a:pt x="31445" y="191087"/>
                    <a:pt x="30080" y="246153"/>
                  </a:cubicBezTo>
                  <a:cubicBezTo>
                    <a:pt x="10894" y="274154"/>
                    <a:pt x="7307" y="309988"/>
                    <a:pt x="20563" y="341230"/>
                  </a:cubicBezTo>
                  <a:cubicBezTo>
                    <a:pt x="7092" y="364319"/>
                    <a:pt x="-2" y="390566"/>
                    <a:pt x="5" y="417291"/>
                  </a:cubicBezTo>
                  <a:cubicBezTo>
                    <a:pt x="-371" y="463114"/>
                    <a:pt x="20764" y="506467"/>
                    <a:pt x="57110" y="534425"/>
                  </a:cubicBezTo>
                  <a:cubicBezTo>
                    <a:pt x="55964" y="541562"/>
                    <a:pt x="55392" y="548779"/>
                    <a:pt x="55397" y="556007"/>
                  </a:cubicBezTo>
                  <a:cubicBezTo>
                    <a:pt x="55396" y="620279"/>
                    <a:pt x="99843" y="674378"/>
                    <a:pt x="157233" y="683695"/>
                  </a:cubicBezTo>
                  <a:cubicBezTo>
                    <a:pt x="178620" y="716049"/>
                    <a:pt x="214647" y="735735"/>
                    <a:pt x="253455" y="736273"/>
                  </a:cubicBezTo>
                  <a:cubicBezTo>
                    <a:pt x="273510" y="736356"/>
                    <a:pt x="292941" y="729313"/>
                    <a:pt x="308275" y="716402"/>
                  </a:cubicBezTo>
                  <a:lnTo>
                    <a:pt x="304373" y="851790"/>
                  </a:lnTo>
                  <a:cubicBezTo>
                    <a:pt x="314462" y="852646"/>
                    <a:pt x="324645" y="853312"/>
                    <a:pt x="334829" y="853502"/>
                  </a:cubicBezTo>
                  <a:lnTo>
                    <a:pt x="340064" y="853502"/>
                  </a:lnTo>
                  <a:lnTo>
                    <a:pt x="348534" y="853502"/>
                  </a:lnTo>
                  <a:cubicBezTo>
                    <a:pt x="352246" y="853502"/>
                    <a:pt x="355863" y="853502"/>
                    <a:pt x="359575" y="853502"/>
                  </a:cubicBezTo>
                  <a:lnTo>
                    <a:pt x="359575" y="853502"/>
                  </a:lnTo>
                  <a:lnTo>
                    <a:pt x="364714" y="853502"/>
                  </a:lnTo>
                  <a:cubicBezTo>
                    <a:pt x="375945" y="853502"/>
                    <a:pt x="387175" y="852456"/>
                    <a:pt x="398215" y="851315"/>
                  </a:cubicBezTo>
                  <a:lnTo>
                    <a:pt x="394599" y="723247"/>
                  </a:lnTo>
                  <a:cubicBezTo>
                    <a:pt x="409299" y="731922"/>
                    <a:pt x="426064" y="736486"/>
                    <a:pt x="443138" y="736463"/>
                  </a:cubicBezTo>
                  <a:cubicBezTo>
                    <a:pt x="481925" y="735944"/>
                    <a:pt x="517931" y="716250"/>
                    <a:pt x="539264" y="683885"/>
                  </a:cubicBezTo>
                  <a:cubicBezTo>
                    <a:pt x="596369" y="674378"/>
                    <a:pt x="641291" y="620469"/>
                    <a:pt x="641291" y="556198"/>
                  </a:cubicBezTo>
                  <a:cubicBezTo>
                    <a:pt x="641300" y="548969"/>
                    <a:pt x="640727" y="541752"/>
                    <a:pt x="639578" y="534615"/>
                  </a:cubicBezTo>
                  <a:cubicBezTo>
                    <a:pt x="676115" y="506616"/>
                    <a:pt x="697366" y="463100"/>
                    <a:pt x="696968" y="417101"/>
                  </a:cubicBezTo>
                  <a:close/>
                </a:path>
              </a:pathLst>
            </a:custGeom>
            <a:solidFill>
              <a:srgbClr val="E8A326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5" name="Vrije vorm 64">
              <a:extLst>
                <a:ext uri="{FF2B5EF4-FFF2-40B4-BE49-F238E27FC236}">
                  <a16:creationId xmlns:a16="http://schemas.microsoft.com/office/drawing/2014/main" id="{22583976-DAFA-3E49-9435-64E74A2D5A85}"/>
                </a:ext>
              </a:extLst>
            </p:cNvPr>
            <p:cNvSpPr/>
            <p:nvPr/>
          </p:nvSpPr>
          <p:spPr>
            <a:xfrm>
              <a:off x="10436686" y="-1453435"/>
              <a:ext cx="15096" cy="15081"/>
            </a:xfrm>
            <a:custGeom>
              <a:avLst/>
              <a:gdLst>
                <a:gd name="connsiteX0" fmla="*/ 10469 w 21128"/>
                <a:gd name="connsiteY0" fmla="*/ 21107 h 21106"/>
                <a:gd name="connsiteX1" fmla="*/ 21128 w 21128"/>
                <a:gd name="connsiteY1" fmla="*/ 10649 h 21106"/>
                <a:gd name="connsiteX2" fmla="*/ 10660 w 21128"/>
                <a:gd name="connsiteY2" fmla="*/ 0 h 21106"/>
                <a:gd name="connsiteX3" fmla="*/ 0 w 21128"/>
                <a:gd name="connsiteY3" fmla="*/ 10458 h 21106"/>
                <a:gd name="connsiteX4" fmla="*/ 0 w 21128"/>
                <a:gd name="connsiteY4" fmla="*/ 10553 h 21106"/>
                <a:gd name="connsiteX5" fmla="*/ 10469 w 21128"/>
                <a:gd name="connsiteY5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28" h="21106">
                  <a:moveTo>
                    <a:pt x="10469" y="21107"/>
                  </a:moveTo>
                  <a:cubicBezTo>
                    <a:pt x="16304" y="21159"/>
                    <a:pt x="21076" y="16477"/>
                    <a:pt x="21128" y="10649"/>
                  </a:cubicBezTo>
                  <a:cubicBezTo>
                    <a:pt x="21181" y="4820"/>
                    <a:pt x="16494" y="53"/>
                    <a:pt x="10660" y="0"/>
                  </a:cubicBezTo>
                  <a:cubicBezTo>
                    <a:pt x="4825" y="-52"/>
                    <a:pt x="53" y="4630"/>
                    <a:pt x="0" y="10458"/>
                  </a:cubicBezTo>
                  <a:cubicBezTo>
                    <a:pt x="0" y="10490"/>
                    <a:pt x="0" y="10522"/>
                    <a:pt x="0" y="10553"/>
                  </a:cubicBezTo>
                  <a:cubicBezTo>
                    <a:pt x="0" y="16345"/>
                    <a:pt x="4672" y="21054"/>
                    <a:pt x="10469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6" name="Vrije vorm 65">
              <a:extLst>
                <a:ext uri="{FF2B5EF4-FFF2-40B4-BE49-F238E27FC236}">
                  <a16:creationId xmlns:a16="http://schemas.microsoft.com/office/drawing/2014/main" id="{29C5E208-5AB4-B046-893E-6A9D5A86A7F0}"/>
                </a:ext>
              </a:extLst>
            </p:cNvPr>
            <p:cNvSpPr/>
            <p:nvPr/>
          </p:nvSpPr>
          <p:spPr>
            <a:xfrm>
              <a:off x="10648790" y="-1543243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7" name="Vrije vorm 66">
              <a:extLst>
                <a:ext uri="{FF2B5EF4-FFF2-40B4-BE49-F238E27FC236}">
                  <a16:creationId xmlns:a16="http://schemas.microsoft.com/office/drawing/2014/main" id="{CB72C61B-9F2F-AA4E-A601-ACF6AAD09E36}"/>
                </a:ext>
              </a:extLst>
            </p:cNvPr>
            <p:cNvSpPr/>
            <p:nvPr/>
          </p:nvSpPr>
          <p:spPr>
            <a:xfrm>
              <a:off x="10781534" y="-1371779"/>
              <a:ext cx="15096" cy="15081"/>
            </a:xfrm>
            <a:custGeom>
              <a:avLst/>
              <a:gdLst>
                <a:gd name="connsiteX0" fmla="*/ 0 w 21128"/>
                <a:gd name="connsiteY0" fmla="*/ 10554 h 21106"/>
                <a:gd name="connsiteX1" fmla="*/ 10565 w 21128"/>
                <a:gd name="connsiteY1" fmla="*/ 21107 h 21106"/>
                <a:gd name="connsiteX2" fmla="*/ 21129 w 21128"/>
                <a:gd name="connsiteY2" fmla="*/ 10553 h 21106"/>
                <a:gd name="connsiteX3" fmla="*/ 10564 w 21128"/>
                <a:gd name="connsiteY3" fmla="*/ 0 h 21106"/>
                <a:gd name="connsiteX4" fmla="*/ 10469 w 21128"/>
                <a:gd name="connsiteY4" fmla="*/ 0 h 21106"/>
                <a:gd name="connsiteX5" fmla="*/ 0 w 21128"/>
                <a:gd name="connsiteY5" fmla="*/ 10554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28" h="21106">
                  <a:moveTo>
                    <a:pt x="0" y="10554"/>
                  </a:moveTo>
                  <a:cubicBezTo>
                    <a:pt x="0" y="16382"/>
                    <a:pt x="4730" y="21107"/>
                    <a:pt x="10565" y="21107"/>
                  </a:cubicBez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8" y="4725"/>
                    <a:pt x="16399" y="0"/>
                    <a:pt x="10564" y="0"/>
                  </a:cubicBezTo>
                  <a:cubicBezTo>
                    <a:pt x="10532" y="0"/>
                    <a:pt x="10501" y="0"/>
                    <a:pt x="10469" y="0"/>
                  </a:cubicBezTo>
                  <a:cubicBezTo>
                    <a:pt x="4672" y="53"/>
                    <a:pt x="0" y="4762"/>
                    <a:pt x="0" y="10554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8" name="Vrije vorm 67">
              <a:extLst>
                <a:ext uri="{FF2B5EF4-FFF2-40B4-BE49-F238E27FC236}">
                  <a16:creationId xmlns:a16="http://schemas.microsoft.com/office/drawing/2014/main" id="{A8B5873C-668F-1E41-B83E-93C1C42D9843}"/>
                </a:ext>
              </a:extLst>
            </p:cNvPr>
            <p:cNvSpPr/>
            <p:nvPr/>
          </p:nvSpPr>
          <p:spPr>
            <a:xfrm>
              <a:off x="10754400" y="-1487469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9" name="Vrije vorm 68">
              <a:extLst>
                <a:ext uri="{FF2B5EF4-FFF2-40B4-BE49-F238E27FC236}">
                  <a16:creationId xmlns:a16="http://schemas.microsoft.com/office/drawing/2014/main" id="{EAEF01EE-C320-4348-9658-C1DDC88895C1}"/>
                </a:ext>
              </a:extLst>
            </p:cNvPr>
            <p:cNvSpPr/>
            <p:nvPr/>
          </p:nvSpPr>
          <p:spPr>
            <a:xfrm>
              <a:off x="10719854" y="-1525785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0" name="Vrije vorm 69">
              <a:extLst>
                <a:ext uri="{FF2B5EF4-FFF2-40B4-BE49-F238E27FC236}">
                  <a16:creationId xmlns:a16="http://schemas.microsoft.com/office/drawing/2014/main" id="{5328C739-3622-B740-9497-E757C3948312}"/>
                </a:ext>
              </a:extLst>
            </p:cNvPr>
            <p:cNvSpPr/>
            <p:nvPr/>
          </p:nvSpPr>
          <p:spPr>
            <a:xfrm>
              <a:off x="10731619" y="-1537537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1" name="Vrije vorm 70">
              <a:extLst>
                <a:ext uri="{FF2B5EF4-FFF2-40B4-BE49-F238E27FC236}">
                  <a16:creationId xmlns:a16="http://schemas.microsoft.com/office/drawing/2014/main" id="{4617CE2F-3FBC-A541-B6EA-60B045226CBB}"/>
                </a:ext>
              </a:extLst>
            </p:cNvPr>
            <p:cNvSpPr/>
            <p:nvPr/>
          </p:nvSpPr>
          <p:spPr>
            <a:xfrm>
              <a:off x="10515571" y="-1512605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2" name="Vrije vorm 71">
              <a:extLst>
                <a:ext uri="{FF2B5EF4-FFF2-40B4-BE49-F238E27FC236}">
                  <a16:creationId xmlns:a16="http://schemas.microsoft.com/office/drawing/2014/main" id="{7910B3BD-4750-D843-9B9E-7B934F358083}"/>
                </a:ext>
              </a:extLst>
            </p:cNvPr>
            <p:cNvSpPr/>
            <p:nvPr/>
          </p:nvSpPr>
          <p:spPr>
            <a:xfrm>
              <a:off x="10533116" y="-1504249"/>
              <a:ext cx="15096" cy="15081"/>
            </a:xfrm>
            <a:custGeom>
              <a:avLst/>
              <a:gdLst>
                <a:gd name="connsiteX0" fmla="*/ 21129 w 21128"/>
                <a:gd name="connsiteY0" fmla="*/ 10553 h 21106"/>
                <a:gd name="connsiteX1" fmla="*/ 10564 w 21128"/>
                <a:gd name="connsiteY1" fmla="*/ 21107 h 21106"/>
                <a:gd name="connsiteX2" fmla="*/ 0 w 21128"/>
                <a:gd name="connsiteY2" fmla="*/ 10553 h 21106"/>
                <a:gd name="connsiteX3" fmla="*/ 10564 w 21128"/>
                <a:gd name="connsiteY3" fmla="*/ 0 h 21106"/>
                <a:gd name="connsiteX4" fmla="*/ 21129 w 21128"/>
                <a:gd name="connsiteY4" fmla="*/ 10553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21129" y="10553"/>
                  </a:moveTo>
                  <a:cubicBezTo>
                    <a:pt x="21129" y="16382"/>
                    <a:pt x="16399" y="21107"/>
                    <a:pt x="10564" y="21107"/>
                  </a:cubicBezTo>
                  <a:cubicBezTo>
                    <a:pt x="4730" y="21107"/>
                    <a:pt x="0" y="16382"/>
                    <a:pt x="0" y="10553"/>
                  </a:cubicBezTo>
                  <a:cubicBezTo>
                    <a:pt x="0" y="4725"/>
                    <a:pt x="4730" y="0"/>
                    <a:pt x="10564" y="0"/>
                  </a:cubicBezTo>
                  <a:cubicBezTo>
                    <a:pt x="16399" y="0"/>
                    <a:pt x="21129" y="4725"/>
                    <a:pt x="21129" y="10553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3" name="Vrije vorm 72">
              <a:extLst>
                <a:ext uri="{FF2B5EF4-FFF2-40B4-BE49-F238E27FC236}">
                  <a16:creationId xmlns:a16="http://schemas.microsoft.com/office/drawing/2014/main" id="{43B72EDD-BD62-CB45-9BE0-B8453CD4DD85}"/>
                </a:ext>
              </a:extLst>
            </p:cNvPr>
            <p:cNvSpPr/>
            <p:nvPr/>
          </p:nvSpPr>
          <p:spPr>
            <a:xfrm>
              <a:off x="10704077" y="-1312948"/>
              <a:ext cx="15096" cy="15081"/>
            </a:xfrm>
            <a:custGeom>
              <a:avLst/>
              <a:gdLst>
                <a:gd name="connsiteX0" fmla="*/ 21129 w 21128"/>
                <a:gd name="connsiteY0" fmla="*/ 10553 h 21106"/>
                <a:gd name="connsiteX1" fmla="*/ 10564 w 21128"/>
                <a:gd name="connsiteY1" fmla="*/ 0 h 21106"/>
                <a:gd name="connsiteX2" fmla="*/ 0 w 21128"/>
                <a:gd name="connsiteY2" fmla="*/ 10553 h 21106"/>
                <a:gd name="connsiteX3" fmla="*/ 10564 w 21128"/>
                <a:gd name="connsiteY3" fmla="*/ 21107 h 21106"/>
                <a:gd name="connsiteX4" fmla="*/ 21129 w 21128"/>
                <a:gd name="connsiteY4" fmla="*/ 10553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21129" y="10553"/>
                  </a:move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ubicBezTo>
                    <a:pt x="16399" y="21107"/>
                    <a:pt x="21129" y="16382"/>
                    <a:pt x="21129" y="10553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4" name="Vrije vorm 73">
              <a:extLst>
                <a:ext uri="{FF2B5EF4-FFF2-40B4-BE49-F238E27FC236}">
                  <a16:creationId xmlns:a16="http://schemas.microsoft.com/office/drawing/2014/main" id="{86127CFF-BBFD-AA46-9B80-42CD9EFF3F1B}"/>
                </a:ext>
              </a:extLst>
            </p:cNvPr>
            <p:cNvSpPr/>
            <p:nvPr/>
          </p:nvSpPr>
          <p:spPr>
            <a:xfrm>
              <a:off x="10412961" y="-1568515"/>
              <a:ext cx="409873" cy="550612"/>
            </a:xfrm>
            <a:custGeom>
              <a:avLst/>
              <a:gdLst>
                <a:gd name="connsiteX0" fmla="*/ 571228 w 573638"/>
                <a:gd name="connsiteY0" fmla="*/ 230370 h 770609"/>
                <a:gd name="connsiteX1" fmla="*/ 571228 w 573638"/>
                <a:gd name="connsiteY1" fmla="*/ 230370 h 770609"/>
                <a:gd name="connsiteX2" fmla="*/ 558979 w 573638"/>
                <a:gd name="connsiteY2" fmla="*/ 230341 h 770609"/>
                <a:gd name="connsiteX3" fmla="*/ 558950 w 573638"/>
                <a:gd name="connsiteY3" fmla="*/ 230370 h 770609"/>
                <a:gd name="connsiteX4" fmla="*/ 538868 w 573638"/>
                <a:gd name="connsiteY4" fmla="*/ 250432 h 770609"/>
                <a:gd name="connsiteX5" fmla="*/ 528494 w 573638"/>
                <a:gd name="connsiteY5" fmla="*/ 240163 h 770609"/>
                <a:gd name="connsiteX6" fmla="*/ 544388 w 573638"/>
                <a:gd name="connsiteY6" fmla="*/ 224190 h 770609"/>
                <a:gd name="connsiteX7" fmla="*/ 546863 w 573638"/>
                <a:gd name="connsiteY7" fmla="*/ 218010 h 770609"/>
                <a:gd name="connsiteX8" fmla="*/ 546863 w 573638"/>
                <a:gd name="connsiteY8" fmla="*/ 203749 h 770609"/>
                <a:gd name="connsiteX9" fmla="*/ 544388 w 573638"/>
                <a:gd name="connsiteY9" fmla="*/ 197664 h 770609"/>
                <a:gd name="connsiteX10" fmla="*/ 534205 w 573638"/>
                <a:gd name="connsiteY10" fmla="*/ 187491 h 770609"/>
                <a:gd name="connsiteX11" fmla="*/ 528113 w 573638"/>
                <a:gd name="connsiteY11" fmla="*/ 184924 h 770609"/>
                <a:gd name="connsiteX12" fmla="*/ 528113 w 573638"/>
                <a:gd name="connsiteY12" fmla="*/ 184924 h 770609"/>
                <a:gd name="connsiteX13" fmla="*/ 519327 w 573638"/>
                <a:gd name="connsiteY13" fmla="*/ 193449 h 770609"/>
                <a:gd name="connsiteX14" fmla="*/ 521927 w 573638"/>
                <a:gd name="connsiteY14" fmla="*/ 199756 h 770609"/>
                <a:gd name="connsiteX15" fmla="*/ 529541 w 573638"/>
                <a:gd name="connsiteY15" fmla="*/ 207362 h 770609"/>
                <a:gd name="connsiteX16" fmla="*/ 529541 w 573638"/>
                <a:gd name="connsiteY16" fmla="*/ 214683 h 770609"/>
                <a:gd name="connsiteX17" fmla="*/ 496420 w 573638"/>
                <a:gd name="connsiteY17" fmla="*/ 247769 h 770609"/>
                <a:gd name="connsiteX18" fmla="*/ 496420 w 573638"/>
                <a:gd name="connsiteY18" fmla="*/ 191864 h 770609"/>
                <a:gd name="connsiteX19" fmla="*/ 516788 w 573638"/>
                <a:gd name="connsiteY19" fmla="*/ 171518 h 770609"/>
                <a:gd name="connsiteX20" fmla="*/ 519358 w 573638"/>
                <a:gd name="connsiteY20" fmla="*/ 165338 h 770609"/>
                <a:gd name="connsiteX21" fmla="*/ 519357 w 573638"/>
                <a:gd name="connsiteY21" fmla="*/ 145657 h 770609"/>
                <a:gd name="connsiteX22" fmla="*/ 509737 w 573638"/>
                <a:gd name="connsiteY22" fmla="*/ 137868 h 770609"/>
                <a:gd name="connsiteX23" fmla="*/ 501940 w 573638"/>
                <a:gd name="connsiteY23" fmla="*/ 145657 h 770609"/>
                <a:gd name="connsiteX24" fmla="*/ 501940 w 573638"/>
                <a:gd name="connsiteY24" fmla="*/ 161820 h 770609"/>
                <a:gd name="connsiteX25" fmla="*/ 496516 w 573638"/>
                <a:gd name="connsiteY25" fmla="*/ 167240 h 770609"/>
                <a:gd name="connsiteX26" fmla="*/ 496516 w 573638"/>
                <a:gd name="connsiteY26" fmla="*/ 148795 h 770609"/>
                <a:gd name="connsiteX27" fmla="*/ 486895 w 573638"/>
                <a:gd name="connsiteY27" fmla="*/ 141006 h 770609"/>
                <a:gd name="connsiteX28" fmla="*/ 479099 w 573638"/>
                <a:gd name="connsiteY28" fmla="*/ 148795 h 770609"/>
                <a:gd name="connsiteX29" fmla="*/ 479099 w 573638"/>
                <a:gd name="connsiteY29" fmla="*/ 157637 h 770609"/>
                <a:gd name="connsiteX30" fmla="*/ 470247 w 573638"/>
                <a:gd name="connsiteY30" fmla="*/ 148890 h 770609"/>
                <a:gd name="connsiteX31" fmla="*/ 470247 w 573638"/>
                <a:gd name="connsiteY31" fmla="*/ 115803 h 770609"/>
                <a:gd name="connsiteX32" fmla="*/ 461586 w 573638"/>
                <a:gd name="connsiteY32" fmla="*/ 107151 h 770609"/>
                <a:gd name="connsiteX33" fmla="*/ 452926 w 573638"/>
                <a:gd name="connsiteY33" fmla="*/ 115803 h 770609"/>
                <a:gd name="connsiteX34" fmla="*/ 452926 w 573638"/>
                <a:gd name="connsiteY34" fmla="*/ 152408 h 770609"/>
                <a:gd name="connsiteX35" fmla="*/ 455495 w 573638"/>
                <a:gd name="connsiteY35" fmla="*/ 158588 h 770609"/>
                <a:gd name="connsiteX36" fmla="*/ 479003 w 573638"/>
                <a:gd name="connsiteY36" fmla="*/ 182167 h 770609"/>
                <a:gd name="connsiteX37" fmla="*/ 479003 w 573638"/>
                <a:gd name="connsiteY37" fmla="*/ 264978 h 770609"/>
                <a:gd name="connsiteX38" fmla="*/ 457208 w 573638"/>
                <a:gd name="connsiteY38" fmla="*/ 286846 h 770609"/>
                <a:gd name="connsiteX39" fmla="*/ 457208 w 573638"/>
                <a:gd name="connsiteY39" fmla="*/ 217155 h 770609"/>
                <a:gd name="connsiteX40" fmla="*/ 447588 w 573638"/>
                <a:gd name="connsiteY40" fmla="*/ 209366 h 770609"/>
                <a:gd name="connsiteX41" fmla="*/ 439791 w 573638"/>
                <a:gd name="connsiteY41" fmla="*/ 217155 h 770609"/>
                <a:gd name="connsiteX42" fmla="*/ 439791 w 573638"/>
                <a:gd name="connsiteY42" fmla="*/ 245678 h 770609"/>
                <a:gd name="connsiteX43" fmla="*/ 410192 w 573638"/>
                <a:gd name="connsiteY43" fmla="*/ 216109 h 770609"/>
                <a:gd name="connsiteX44" fmla="*/ 428085 w 573638"/>
                <a:gd name="connsiteY44" fmla="*/ 198139 h 770609"/>
                <a:gd name="connsiteX45" fmla="*/ 430655 w 573638"/>
                <a:gd name="connsiteY45" fmla="*/ 192055 h 770609"/>
                <a:gd name="connsiteX46" fmla="*/ 430655 w 573638"/>
                <a:gd name="connsiteY46" fmla="*/ 139287 h 770609"/>
                <a:gd name="connsiteX47" fmla="*/ 421994 w 573638"/>
                <a:gd name="connsiteY47" fmla="*/ 130635 h 770609"/>
                <a:gd name="connsiteX48" fmla="*/ 413333 w 573638"/>
                <a:gd name="connsiteY48" fmla="*/ 139287 h 770609"/>
                <a:gd name="connsiteX49" fmla="*/ 413333 w 573638"/>
                <a:gd name="connsiteY49" fmla="*/ 188442 h 770609"/>
                <a:gd name="connsiteX50" fmla="*/ 390491 w 573638"/>
                <a:gd name="connsiteY50" fmla="*/ 211165 h 770609"/>
                <a:gd name="connsiteX51" fmla="*/ 389825 w 573638"/>
                <a:gd name="connsiteY51" fmla="*/ 212211 h 770609"/>
                <a:gd name="connsiteX52" fmla="*/ 378975 w 573638"/>
                <a:gd name="connsiteY52" fmla="*/ 223145 h 770609"/>
                <a:gd name="connsiteX53" fmla="*/ 378946 w 573638"/>
                <a:gd name="connsiteY53" fmla="*/ 235380 h 770609"/>
                <a:gd name="connsiteX54" fmla="*/ 378975 w 573638"/>
                <a:gd name="connsiteY54" fmla="*/ 235409 h 770609"/>
                <a:gd name="connsiteX55" fmla="*/ 391252 w 573638"/>
                <a:gd name="connsiteY55" fmla="*/ 235409 h 770609"/>
                <a:gd name="connsiteX56" fmla="*/ 398105 w 573638"/>
                <a:gd name="connsiteY56" fmla="*/ 228564 h 770609"/>
                <a:gd name="connsiteX57" fmla="*/ 439791 w 573638"/>
                <a:gd name="connsiteY57" fmla="*/ 270207 h 770609"/>
                <a:gd name="connsiteX58" fmla="*/ 397724 w 573638"/>
                <a:gd name="connsiteY58" fmla="*/ 312231 h 770609"/>
                <a:gd name="connsiteX59" fmla="*/ 388207 w 573638"/>
                <a:gd name="connsiteY59" fmla="*/ 302724 h 770609"/>
                <a:gd name="connsiteX60" fmla="*/ 375929 w 573638"/>
                <a:gd name="connsiteY60" fmla="*/ 302724 h 770609"/>
                <a:gd name="connsiteX61" fmla="*/ 375929 w 573638"/>
                <a:gd name="connsiteY61" fmla="*/ 314988 h 770609"/>
                <a:gd name="connsiteX62" fmla="*/ 391443 w 573638"/>
                <a:gd name="connsiteY62" fmla="*/ 330581 h 770609"/>
                <a:gd name="connsiteX63" fmla="*/ 403720 w 573638"/>
                <a:gd name="connsiteY63" fmla="*/ 330581 h 770609"/>
                <a:gd name="connsiteX64" fmla="*/ 407813 w 573638"/>
                <a:gd name="connsiteY64" fmla="*/ 326493 h 770609"/>
                <a:gd name="connsiteX65" fmla="*/ 413428 w 573638"/>
                <a:gd name="connsiteY65" fmla="*/ 332197 h 770609"/>
                <a:gd name="connsiteX66" fmla="*/ 413428 w 573638"/>
                <a:gd name="connsiteY66" fmla="*/ 339518 h 770609"/>
                <a:gd name="connsiteX67" fmla="*/ 423048 w 573638"/>
                <a:gd name="connsiteY67" fmla="*/ 347307 h 770609"/>
                <a:gd name="connsiteX68" fmla="*/ 430845 w 573638"/>
                <a:gd name="connsiteY68" fmla="*/ 339518 h 770609"/>
                <a:gd name="connsiteX69" fmla="*/ 430845 w 573638"/>
                <a:gd name="connsiteY69" fmla="*/ 328775 h 770609"/>
                <a:gd name="connsiteX70" fmla="*/ 428275 w 573638"/>
                <a:gd name="connsiteY70" fmla="*/ 322595 h 770609"/>
                <a:gd name="connsiteX71" fmla="*/ 420090 w 573638"/>
                <a:gd name="connsiteY71" fmla="*/ 314418 h 770609"/>
                <a:gd name="connsiteX72" fmla="*/ 439696 w 573638"/>
                <a:gd name="connsiteY72" fmla="*/ 294832 h 770609"/>
                <a:gd name="connsiteX73" fmla="*/ 439696 w 573638"/>
                <a:gd name="connsiteY73" fmla="*/ 370133 h 770609"/>
                <a:gd name="connsiteX74" fmla="*/ 411144 w 573638"/>
                <a:gd name="connsiteY74" fmla="*/ 398656 h 770609"/>
                <a:gd name="connsiteX75" fmla="*/ 390015 w 573638"/>
                <a:gd name="connsiteY75" fmla="*/ 398656 h 770609"/>
                <a:gd name="connsiteX76" fmla="*/ 397344 w 573638"/>
                <a:gd name="connsiteY76" fmla="*/ 391335 h 770609"/>
                <a:gd name="connsiteX77" fmla="*/ 397373 w 573638"/>
                <a:gd name="connsiteY77" fmla="*/ 379099 h 770609"/>
                <a:gd name="connsiteX78" fmla="*/ 397344 w 573638"/>
                <a:gd name="connsiteY78" fmla="*/ 379070 h 770609"/>
                <a:gd name="connsiteX79" fmla="*/ 353944 w 573638"/>
                <a:gd name="connsiteY79" fmla="*/ 335715 h 770609"/>
                <a:gd name="connsiteX80" fmla="*/ 353944 w 573638"/>
                <a:gd name="connsiteY80" fmla="*/ 302629 h 770609"/>
                <a:gd name="connsiteX81" fmla="*/ 400580 w 573638"/>
                <a:gd name="connsiteY81" fmla="*/ 256136 h 770609"/>
                <a:gd name="connsiteX82" fmla="*/ 400385 w 573638"/>
                <a:gd name="connsiteY82" fmla="*/ 243767 h 770609"/>
                <a:gd name="connsiteX83" fmla="*/ 394488 w 573638"/>
                <a:gd name="connsiteY83" fmla="*/ 241304 h 770609"/>
                <a:gd name="connsiteX84" fmla="*/ 394488 w 573638"/>
                <a:gd name="connsiteY84" fmla="*/ 241304 h 770609"/>
                <a:gd name="connsiteX85" fmla="*/ 388302 w 573638"/>
                <a:gd name="connsiteY85" fmla="*/ 243871 h 770609"/>
                <a:gd name="connsiteX86" fmla="*/ 354039 w 573638"/>
                <a:gd name="connsiteY86" fmla="*/ 278099 h 770609"/>
                <a:gd name="connsiteX87" fmla="*/ 354039 w 573638"/>
                <a:gd name="connsiteY87" fmla="*/ 260985 h 770609"/>
                <a:gd name="connsiteX88" fmla="*/ 344419 w 573638"/>
                <a:gd name="connsiteY88" fmla="*/ 253196 h 770609"/>
                <a:gd name="connsiteX89" fmla="*/ 336622 w 573638"/>
                <a:gd name="connsiteY89" fmla="*/ 260985 h 770609"/>
                <a:gd name="connsiteX90" fmla="*/ 336622 w 573638"/>
                <a:gd name="connsiteY90" fmla="*/ 310235 h 770609"/>
                <a:gd name="connsiteX91" fmla="*/ 329199 w 573638"/>
                <a:gd name="connsiteY91" fmla="*/ 302724 h 770609"/>
                <a:gd name="connsiteX92" fmla="*/ 329199 w 573638"/>
                <a:gd name="connsiteY92" fmla="*/ 283708 h 770609"/>
                <a:gd name="connsiteX93" fmla="*/ 321402 w 573638"/>
                <a:gd name="connsiteY93" fmla="*/ 274098 h 770609"/>
                <a:gd name="connsiteX94" fmla="*/ 311782 w 573638"/>
                <a:gd name="connsiteY94" fmla="*/ 281887 h 770609"/>
                <a:gd name="connsiteX95" fmla="*/ 311782 w 573638"/>
                <a:gd name="connsiteY95" fmla="*/ 283708 h 770609"/>
                <a:gd name="connsiteX96" fmla="*/ 311782 w 573638"/>
                <a:gd name="connsiteY96" fmla="*/ 305956 h 770609"/>
                <a:gd name="connsiteX97" fmla="*/ 314351 w 573638"/>
                <a:gd name="connsiteY97" fmla="*/ 312136 h 770609"/>
                <a:gd name="connsiteX98" fmla="*/ 336622 w 573638"/>
                <a:gd name="connsiteY98" fmla="*/ 334384 h 770609"/>
                <a:gd name="connsiteX99" fmla="*/ 336622 w 573638"/>
                <a:gd name="connsiteY99" fmla="*/ 338758 h 770609"/>
                <a:gd name="connsiteX100" fmla="*/ 339192 w 573638"/>
                <a:gd name="connsiteY100" fmla="*/ 344938 h 770609"/>
                <a:gd name="connsiteX101" fmla="*/ 353087 w 573638"/>
                <a:gd name="connsiteY101" fmla="*/ 358724 h 770609"/>
                <a:gd name="connsiteX102" fmla="*/ 323678 w 573638"/>
                <a:gd name="connsiteY102" fmla="*/ 388102 h 770609"/>
                <a:gd name="connsiteX103" fmla="*/ 323649 w 573638"/>
                <a:gd name="connsiteY103" fmla="*/ 400338 h 770609"/>
                <a:gd name="connsiteX104" fmla="*/ 323678 w 573638"/>
                <a:gd name="connsiteY104" fmla="*/ 400367 h 770609"/>
                <a:gd name="connsiteX105" fmla="*/ 335956 w 573638"/>
                <a:gd name="connsiteY105" fmla="*/ 400367 h 770609"/>
                <a:gd name="connsiteX106" fmla="*/ 365365 w 573638"/>
                <a:gd name="connsiteY106" fmla="*/ 370989 h 770609"/>
                <a:gd name="connsiteX107" fmla="*/ 378975 w 573638"/>
                <a:gd name="connsiteY107" fmla="*/ 384680 h 770609"/>
                <a:gd name="connsiteX108" fmla="*/ 299314 w 573638"/>
                <a:gd name="connsiteY108" fmla="*/ 465114 h 770609"/>
                <a:gd name="connsiteX109" fmla="*/ 299314 w 573638"/>
                <a:gd name="connsiteY109" fmla="*/ 276007 h 770609"/>
                <a:gd name="connsiteX110" fmla="*/ 403340 w 573638"/>
                <a:gd name="connsiteY110" fmla="*/ 172088 h 770609"/>
                <a:gd name="connsiteX111" fmla="*/ 405909 w 573638"/>
                <a:gd name="connsiteY111" fmla="*/ 165908 h 770609"/>
                <a:gd name="connsiteX112" fmla="*/ 405909 w 573638"/>
                <a:gd name="connsiteY112" fmla="*/ 118370 h 770609"/>
                <a:gd name="connsiteX113" fmla="*/ 430845 w 573638"/>
                <a:gd name="connsiteY113" fmla="*/ 93365 h 770609"/>
                <a:gd name="connsiteX114" fmla="*/ 430874 w 573638"/>
                <a:gd name="connsiteY114" fmla="*/ 81129 h 770609"/>
                <a:gd name="connsiteX115" fmla="*/ 430845 w 573638"/>
                <a:gd name="connsiteY115" fmla="*/ 81100 h 770609"/>
                <a:gd name="connsiteX116" fmla="*/ 424754 w 573638"/>
                <a:gd name="connsiteY116" fmla="*/ 78533 h 770609"/>
                <a:gd name="connsiteX117" fmla="*/ 424754 w 573638"/>
                <a:gd name="connsiteY117" fmla="*/ 78533 h 770609"/>
                <a:gd name="connsiteX118" fmla="*/ 418568 w 573638"/>
                <a:gd name="connsiteY118" fmla="*/ 81100 h 770609"/>
                <a:gd name="connsiteX119" fmla="*/ 405909 w 573638"/>
                <a:gd name="connsiteY119" fmla="*/ 93745 h 770609"/>
                <a:gd name="connsiteX120" fmla="*/ 405909 w 573638"/>
                <a:gd name="connsiteY120" fmla="*/ 68930 h 770609"/>
                <a:gd name="connsiteX121" fmla="*/ 403340 w 573638"/>
                <a:gd name="connsiteY121" fmla="*/ 62846 h 770609"/>
                <a:gd name="connsiteX122" fmla="*/ 382687 w 573638"/>
                <a:gd name="connsiteY122" fmla="*/ 42119 h 770609"/>
                <a:gd name="connsiteX123" fmla="*/ 376500 w 573638"/>
                <a:gd name="connsiteY123" fmla="*/ 39647 h 770609"/>
                <a:gd name="connsiteX124" fmla="*/ 376500 w 573638"/>
                <a:gd name="connsiteY124" fmla="*/ 39647 h 770609"/>
                <a:gd name="connsiteX125" fmla="*/ 367810 w 573638"/>
                <a:gd name="connsiteY125" fmla="*/ 48269 h 770609"/>
                <a:gd name="connsiteX126" fmla="*/ 370409 w 573638"/>
                <a:gd name="connsiteY126" fmla="*/ 54479 h 770609"/>
                <a:gd name="connsiteX127" fmla="*/ 388492 w 573638"/>
                <a:gd name="connsiteY127" fmla="*/ 72543 h 770609"/>
                <a:gd name="connsiteX128" fmla="*/ 388492 w 573638"/>
                <a:gd name="connsiteY128" fmla="*/ 162296 h 770609"/>
                <a:gd name="connsiteX129" fmla="*/ 343855 w 573638"/>
                <a:gd name="connsiteY129" fmla="*/ 206982 h 770609"/>
                <a:gd name="connsiteX130" fmla="*/ 343855 w 573638"/>
                <a:gd name="connsiteY130" fmla="*/ 161155 h 770609"/>
                <a:gd name="connsiteX131" fmla="*/ 379832 w 573638"/>
                <a:gd name="connsiteY131" fmla="*/ 125216 h 770609"/>
                <a:gd name="connsiteX132" fmla="*/ 382401 w 573638"/>
                <a:gd name="connsiteY132" fmla="*/ 119131 h 770609"/>
                <a:gd name="connsiteX133" fmla="*/ 382401 w 573638"/>
                <a:gd name="connsiteY133" fmla="*/ 96788 h 770609"/>
                <a:gd name="connsiteX134" fmla="*/ 372781 w 573638"/>
                <a:gd name="connsiteY134" fmla="*/ 88999 h 770609"/>
                <a:gd name="connsiteX135" fmla="*/ 364984 w 573638"/>
                <a:gd name="connsiteY135" fmla="*/ 96788 h 770609"/>
                <a:gd name="connsiteX136" fmla="*/ 364984 w 573638"/>
                <a:gd name="connsiteY136" fmla="*/ 115803 h 770609"/>
                <a:gd name="connsiteX137" fmla="*/ 349851 w 573638"/>
                <a:gd name="connsiteY137" fmla="*/ 130920 h 770609"/>
                <a:gd name="connsiteX138" fmla="*/ 349851 w 573638"/>
                <a:gd name="connsiteY138" fmla="*/ 70452 h 770609"/>
                <a:gd name="connsiteX139" fmla="*/ 340231 w 573638"/>
                <a:gd name="connsiteY139" fmla="*/ 62663 h 770609"/>
                <a:gd name="connsiteX140" fmla="*/ 332434 w 573638"/>
                <a:gd name="connsiteY140" fmla="*/ 70452 h 770609"/>
                <a:gd name="connsiteX141" fmla="*/ 332434 w 573638"/>
                <a:gd name="connsiteY141" fmla="*/ 148129 h 770609"/>
                <a:gd name="connsiteX142" fmla="*/ 329008 w 573638"/>
                <a:gd name="connsiteY142" fmla="*/ 151552 h 770609"/>
                <a:gd name="connsiteX143" fmla="*/ 326438 w 573638"/>
                <a:gd name="connsiteY143" fmla="*/ 157732 h 770609"/>
                <a:gd name="connsiteX144" fmla="*/ 326439 w 573638"/>
                <a:gd name="connsiteY144" fmla="*/ 224285 h 770609"/>
                <a:gd name="connsiteX145" fmla="*/ 299314 w 573638"/>
                <a:gd name="connsiteY145" fmla="*/ 251477 h 770609"/>
                <a:gd name="connsiteX146" fmla="*/ 299314 w 573638"/>
                <a:gd name="connsiteY146" fmla="*/ 84143 h 770609"/>
                <a:gd name="connsiteX147" fmla="*/ 299314 w 573638"/>
                <a:gd name="connsiteY147" fmla="*/ 83097 h 770609"/>
                <a:gd name="connsiteX148" fmla="*/ 319015 w 573638"/>
                <a:gd name="connsiteY148" fmla="*/ 62560 h 770609"/>
                <a:gd name="connsiteX149" fmla="*/ 321585 w 573638"/>
                <a:gd name="connsiteY149" fmla="*/ 56380 h 770609"/>
                <a:gd name="connsiteX150" fmla="*/ 319015 w 573638"/>
                <a:gd name="connsiteY150" fmla="*/ 50200 h 770609"/>
                <a:gd name="connsiteX151" fmla="*/ 312924 w 573638"/>
                <a:gd name="connsiteY151" fmla="*/ 47728 h 770609"/>
                <a:gd name="connsiteX152" fmla="*/ 312924 w 573638"/>
                <a:gd name="connsiteY152" fmla="*/ 47728 h 770609"/>
                <a:gd name="connsiteX153" fmla="*/ 306737 w 573638"/>
                <a:gd name="connsiteY153" fmla="*/ 50200 h 770609"/>
                <a:gd name="connsiteX154" fmla="*/ 288749 w 573638"/>
                <a:gd name="connsiteY154" fmla="*/ 68170 h 770609"/>
                <a:gd name="connsiteX155" fmla="*/ 237736 w 573638"/>
                <a:gd name="connsiteY155" fmla="*/ 17209 h 770609"/>
                <a:gd name="connsiteX156" fmla="*/ 221175 w 573638"/>
                <a:gd name="connsiteY156" fmla="*/ 15593 h 770609"/>
                <a:gd name="connsiteX157" fmla="*/ 222698 w 573638"/>
                <a:gd name="connsiteY157" fmla="*/ 10553 h 770609"/>
                <a:gd name="connsiteX158" fmla="*/ 212134 w 573638"/>
                <a:gd name="connsiteY158" fmla="*/ 0 h 770609"/>
                <a:gd name="connsiteX159" fmla="*/ 201569 w 573638"/>
                <a:gd name="connsiteY159" fmla="*/ 10553 h 770609"/>
                <a:gd name="connsiteX160" fmla="*/ 212134 w 573638"/>
                <a:gd name="connsiteY160" fmla="*/ 21107 h 770609"/>
                <a:gd name="connsiteX161" fmla="*/ 217083 w 573638"/>
                <a:gd name="connsiteY161" fmla="*/ 19681 h 770609"/>
                <a:gd name="connsiteX162" fmla="*/ 218796 w 573638"/>
                <a:gd name="connsiteY162" fmla="*/ 36129 h 770609"/>
                <a:gd name="connsiteX163" fmla="*/ 271903 w 573638"/>
                <a:gd name="connsiteY163" fmla="*/ 89372 h 770609"/>
                <a:gd name="connsiteX164" fmla="*/ 271903 w 573638"/>
                <a:gd name="connsiteY164" fmla="*/ 132917 h 770609"/>
                <a:gd name="connsiteX165" fmla="*/ 235547 w 573638"/>
                <a:gd name="connsiteY165" fmla="*/ 96598 h 770609"/>
                <a:gd name="connsiteX166" fmla="*/ 235547 w 573638"/>
                <a:gd name="connsiteY166" fmla="*/ 64272 h 770609"/>
                <a:gd name="connsiteX167" fmla="*/ 227750 w 573638"/>
                <a:gd name="connsiteY167" fmla="*/ 54661 h 770609"/>
                <a:gd name="connsiteX168" fmla="*/ 218130 w 573638"/>
                <a:gd name="connsiteY168" fmla="*/ 62450 h 770609"/>
                <a:gd name="connsiteX169" fmla="*/ 218130 w 573638"/>
                <a:gd name="connsiteY169" fmla="*/ 64272 h 770609"/>
                <a:gd name="connsiteX170" fmla="*/ 218130 w 573638"/>
                <a:gd name="connsiteY170" fmla="*/ 91464 h 770609"/>
                <a:gd name="connsiteX171" fmla="*/ 201474 w 573638"/>
                <a:gd name="connsiteY171" fmla="*/ 91464 h 770609"/>
                <a:gd name="connsiteX172" fmla="*/ 193677 w 573638"/>
                <a:gd name="connsiteY172" fmla="*/ 101074 h 770609"/>
                <a:gd name="connsiteX173" fmla="*/ 201474 w 573638"/>
                <a:gd name="connsiteY173" fmla="*/ 108863 h 770609"/>
                <a:gd name="connsiteX174" fmla="*/ 223174 w 573638"/>
                <a:gd name="connsiteY174" fmla="*/ 108863 h 770609"/>
                <a:gd name="connsiteX175" fmla="*/ 271903 w 573638"/>
                <a:gd name="connsiteY175" fmla="*/ 157637 h 770609"/>
                <a:gd name="connsiteX176" fmla="*/ 271903 w 573638"/>
                <a:gd name="connsiteY176" fmla="*/ 209453 h 770609"/>
                <a:gd name="connsiteX177" fmla="*/ 234500 w 573638"/>
                <a:gd name="connsiteY177" fmla="*/ 172088 h 770609"/>
                <a:gd name="connsiteX178" fmla="*/ 228409 w 573638"/>
                <a:gd name="connsiteY178" fmla="*/ 169521 h 770609"/>
                <a:gd name="connsiteX179" fmla="*/ 203092 w 573638"/>
                <a:gd name="connsiteY179" fmla="*/ 169521 h 770609"/>
                <a:gd name="connsiteX180" fmla="*/ 162548 w 573638"/>
                <a:gd name="connsiteY180" fmla="*/ 129114 h 770609"/>
                <a:gd name="connsiteX181" fmla="*/ 162548 w 573638"/>
                <a:gd name="connsiteY181" fmla="*/ 111049 h 770609"/>
                <a:gd name="connsiteX182" fmla="*/ 153887 w 573638"/>
                <a:gd name="connsiteY182" fmla="*/ 102397 h 770609"/>
                <a:gd name="connsiteX183" fmla="*/ 145226 w 573638"/>
                <a:gd name="connsiteY183" fmla="*/ 111049 h 770609"/>
                <a:gd name="connsiteX184" fmla="*/ 145226 w 573638"/>
                <a:gd name="connsiteY184" fmla="*/ 132822 h 770609"/>
                <a:gd name="connsiteX185" fmla="*/ 147701 w 573638"/>
                <a:gd name="connsiteY185" fmla="*/ 139002 h 770609"/>
                <a:gd name="connsiteX186" fmla="*/ 193384 w 573638"/>
                <a:gd name="connsiteY186" fmla="*/ 184543 h 770609"/>
                <a:gd name="connsiteX187" fmla="*/ 199476 w 573638"/>
                <a:gd name="connsiteY187" fmla="*/ 187111 h 770609"/>
                <a:gd name="connsiteX188" fmla="*/ 224792 w 573638"/>
                <a:gd name="connsiteY188" fmla="*/ 187111 h 770609"/>
                <a:gd name="connsiteX189" fmla="*/ 272379 w 573638"/>
                <a:gd name="connsiteY189" fmla="*/ 234649 h 770609"/>
                <a:gd name="connsiteX190" fmla="*/ 272379 w 573638"/>
                <a:gd name="connsiteY190" fmla="*/ 366805 h 770609"/>
                <a:gd name="connsiteX191" fmla="*/ 251726 w 573638"/>
                <a:gd name="connsiteY191" fmla="*/ 346364 h 770609"/>
                <a:gd name="connsiteX192" fmla="*/ 261244 w 573638"/>
                <a:gd name="connsiteY192" fmla="*/ 336856 h 770609"/>
                <a:gd name="connsiteX193" fmla="*/ 260097 w 573638"/>
                <a:gd name="connsiteY193" fmla="*/ 324539 h 770609"/>
                <a:gd name="connsiteX194" fmla="*/ 248966 w 573638"/>
                <a:gd name="connsiteY194" fmla="*/ 324496 h 770609"/>
                <a:gd name="connsiteX195" fmla="*/ 247444 w 573638"/>
                <a:gd name="connsiteY195" fmla="*/ 326112 h 770609"/>
                <a:gd name="connsiteX196" fmla="*/ 236118 w 573638"/>
                <a:gd name="connsiteY196" fmla="*/ 314798 h 770609"/>
                <a:gd name="connsiteX197" fmla="*/ 223840 w 573638"/>
                <a:gd name="connsiteY197" fmla="*/ 314798 h 770609"/>
                <a:gd name="connsiteX198" fmla="*/ 223811 w 573638"/>
                <a:gd name="connsiteY198" fmla="*/ 327034 h 770609"/>
                <a:gd name="connsiteX199" fmla="*/ 223840 w 573638"/>
                <a:gd name="connsiteY199" fmla="*/ 327063 h 770609"/>
                <a:gd name="connsiteX200" fmla="*/ 235832 w 573638"/>
                <a:gd name="connsiteY200" fmla="*/ 338282 h 770609"/>
                <a:gd name="connsiteX201" fmla="*/ 233548 w 573638"/>
                <a:gd name="connsiteY201" fmla="*/ 340564 h 770609"/>
                <a:gd name="connsiteX202" fmla="*/ 230978 w 573638"/>
                <a:gd name="connsiteY202" fmla="*/ 346649 h 770609"/>
                <a:gd name="connsiteX203" fmla="*/ 233548 w 573638"/>
                <a:gd name="connsiteY203" fmla="*/ 352829 h 770609"/>
                <a:gd name="connsiteX204" fmla="*/ 247729 w 573638"/>
                <a:gd name="connsiteY204" fmla="*/ 366995 h 770609"/>
                <a:gd name="connsiteX205" fmla="*/ 195193 w 573638"/>
                <a:gd name="connsiteY205" fmla="*/ 366995 h 770609"/>
                <a:gd name="connsiteX206" fmla="*/ 183296 w 573638"/>
                <a:gd name="connsiteY206" fmla="*/ 355111 h 770609"/>
                <a:gd name="connsiteX207" fmla="*/ 183296 w 573638"/>
                <a:gd name="connsiteY207" fmla="*/ 307572 h 770609"/>
                <a:gd name="connsiteX208" fmla="*/ 212895 w 573638"/>
                <a:gd name="connsiteY208" fmla="*/ 278004 h 770609"/>
                <a:gd name="connsiteX209" fmla="*/ 232692 w 573638"/>
                <a:gd name="connsiteY209" fmla="*/ 278004 h 770609"/>
                <a:gd name="connsiteX210" fmla="*/ 240210 w 573638"/>
                <a:gd name="connsiteY210" fmla="*/ 273725 h 770609"/>
                <a:gd name="connsiteX211" fmla="*/ 261244 w 573638"/>
                <a:gd name="connsiteY211" fmla="*/ 252713 h 770609"/>
                <a:gd name="connsiteX212" fmla="*/ 261273 w 573638"/>
                <a:gd name="connsiteY212" fmla="*/ 240478 h 770609"/>
                <a:gd name="connsiteX213" fmla="*/ 261244 w 573638"/>
                <a:gd name="connsiteY213" fmla="*/ 240448 h 770609"/>
                <a:gd name="connsiteX214" fmla="*/ 248966 w 573638"/>
                <a:gd name="connsiteY214" fmla="*/ 240448 h 770609"/>
                <a:gd name="connsiteX215" fmla="*/ 241828 w 573638"/>
                <a:gd name="connsiteY215" fmla="*/ 247674 h 770609"/>
                <a:gd name="connsiteX216" fmla="*/ 241828 w 573638"/>
                <a:gd name="connsiteY216" fmla="*/ 237026 h 770609"/>
                <a:gd name="connsiteX217" fmla="*/ 232208 w 573638"/>
                <a:gd name="connsiteY217" fmla="*/ 229237 h 770609"/>
                <a:gd name="connsiteX218" fmla="*/ 224411 w 573638"/>
                <a:gd name="connsiteY218" fmla="*/ 237026 h 770609"/>
                <a:gd name="connsiteX219" fmla="*/ 224411 w 573638"/>
                <a:gd name="connsiteY219" fmla="*/ 260510 h 770609"/>
                <a:gd name="connsiteX220" fmla="*/ 209469 w 573638"/>
                <a:gd name="connsiteY220" fmla="*/ 260510 h 770609"/>
                <a:gd name="connsiteX221" fmla="*/ 203283 w 573638"/>
                <a:gd name="connsiteY221" fmla="*/ 263077 h 770609"/>
                <a:gd name="connsiteX222" fmla="*/ 183486 w 573638"/>
                <a:gd name="connsiteY222" fmla="*/ 282853 h 770609"/>
                <a:gd name="connsiteX223" fmla="*/ 183486 w 573638"/>
                <a:gd name="connsiteY223" fmla="*/ 219246 h 770609"/>
                <a:gd name="connsiteX224" fmla="*/ 194622 w 573638"/>
                <a:gd name="connsiteY224" fmla="*/ 207742 h 770609"/>
                <a:gd name="connsiteX225" fmla="*/ 197096 w 573638"/>
                <a:gd name="connsiteY225" fmla="*/ 201562 h 770609"/>
                <a:gd name="connsiteX226" fmla="*/ 188627 w 573638"/>
                <a:gd name="connsiteY226" fmla="*/ 192910 h 770609"/>
                <a:gd name="connsiteX227" fmla="*/ 188435 w 573638"/>
                <a:gd name="connsiteY227" fmla="*/ 192910 h 770609"/>
                <a:gd name="connsiteX228" fmla="*/ 188435 w 573638"/>
                <a:gd name="connsiteY228" fmla="*/ 192910 h 770609"/>
                <a:gd name="connsiteX229" fmla="*/ 182249 w 573638"/>
                <a:gd name="connsiteY229" fmla="*/ 195382 h 770609"/>
                <a:gd name="connsiteX230" fmla="*/ 168258 w 573638"/>
                <a:gd name="connsiteY230" fmla="*/ 209453 h 770609"/>
                <a:gd name="connsiteX231" fmla="*/ 165689 w 573638"/>
                <a:gd name="connsiteY231" fmla="*/ 215633 h 770609"/>
                <a:gd name="connsiteX232" fmla="*/ 165689 w 573638"/>
                <a:gd name="connsiteY232" fmla="*/ 235980 h 770609"/>
                <a:gd name="connsiteX233" fmla="*/ 156171 w 573638"/>
                <a:gd name="connsiteY233" fmla="*/ 226472 h 770609"/>
                <a:gd name="connsiteX234" fmla="*/ 143894 w 573638"/>
                <a:gd name="connsiteY234" fmla="*/ 226472 h 770609"/>
                <a:gd name="connsiteX235" fmla="*/ 143894 w 573638"/>
                <a:gd name="connsiteY235" fmla="*/ 238737 h 770609"/>
                <a:gd name="connsiteX236" fmla="*/ 166069 w 573638"/>
                <a:gd name="connsiteY236" fmla="*/ 260510 h 770609"/>
                <a:gd name="connsiteX237" fmla="*/ 166069 w 573638"/>
                <a:gd name="connsiteY237" fmla="*/ 297019 h 770609"/>
                <a:gd name="connsiteX238" fmla="*/ 123526 w 573638"/>
                <a:gd name="connsiteY238" fmla="*/ 254520 h 770609"/>
                <a:gd name="connsiteX239" fmla="*/ 123526 w 573638"/>
                <a:gd name="connsiteY239" fmla="*/ 216489 h 770609"/>
                <a:gd name="connsiteX240" fmla="*/ 153316 w 573638"/>
                <a:gd name="connsiteY240" fmla="*/ 186160 h 770609"/>
                <a:gd name="connsiteX241" fmla="*/ 155886 w 573638"/>
                <a:gd name="connsiteY241" fmla="*/ 179980 h 770609"/>
                <a:gd name="connsiteX242" fmla="*/ 155886 w 573638"/>
                <a:gd name="connsiteY242" fmla="*/ 158207 h 770609"/>
                <a:gd name="connsiteX243" fmla="*/ 146265 w 573638"/>
                <a:gd name="connsiteY243" fmla="*/ 150418 h 770609"/>
                <a:gd name="connsiteX244" fmla="*/ 138469 w 573638"/>
                <a:gd name="connsiteY244" fmla="*/ 158207 h 770609"/>
                <a:gd name="connsiteX245" fmla="*/ 138469 w 573638"/>
                <a:gd name="connsiteY245" fmla="*/ 177223 h 770609"/>
                <a:gd name="connsiteX246" fmla="*/ 133329 w 573638"/>
                <a:gd name="connsiteY246" fmla="*/ 182357 h 770609"/>
                <a:gd name="connsiteX247" fmla="*/ 133329 w 573638"/>
                <a:gd name="connsiteY247" fmla="*/ 131301 h 770609"/>
                <a:gd name="connsiteX248" fmla="*/ 130760 w 573638"/>
                <a:gd name="connsiteY248" fmla="*/ 125216 h 770609"/>
                <a:gd name="connsiteX249" fmla="*/ 117054 w 573638"/>
                <a:gd name="connsiteY249" fmla="*/ 111430 h 770609"/>
                <a:gd name="connsiteX250" fmla="*/ 104777 w 573638"/>
                <a:gd name="connsiteY250" fmla="*/ 111430 h 770609"/>
                <a:gd name="connsiteX251" fmla="*/ 104748 w 573638"/>
                <a:gd name="connsiteY251" fmla="*/ 123665 h 770609"/>
                <a:gd name="connsiteX252" fmla="*/ 104777 w 573638"/>
                <a:gd name="connsiteY252" fmla="*/ 123695 h 770609"/>
                <a:gd name="connsiteX253" fmla="*/ 115912 w 573638"/>
                <a:gd name="connsiteY253" fmla="*/ 134914 h 770609"/>
                <a:gd name="connsiteX254" fmla="*/ 115912 w 573638"/>
                <a:gd name="connsiteY254" fmla="*/ 176652 h 770609"/>
                <a:gd name="connsiteX255" fmla="*/ 78889 w 573638"/>
                <a:gd name="connsiteY255" fmla="*/ 139572 h 770609"/>
                <a:gd name="connsiteX256" fmla="*/ 72703 w 573638"/>
                <a:gd name="connsiteY256" fmla="*/ 137100 h 770609"/>
                <a:gd name="connsiteX257" fmla="*/ 72703 w 573638"/>
                <a:gd name="connsiteY257" fmla="*/ 137100 h 770609"/>
                <a:gd name="connsiteX258" fmla="*/ 66612 w 573638"/>
                <a:gd name="connsiteY258" fmla="*/ 139572 h 770609"/>
                <a:gd name="connsiteX259" fmla="*/ 64042 w 573638"/>
                <a:gd name="connsiteY259" fmla="*/ 145752 h 770609"/>
                <a:gd name="connsiteX260" fmla="*/ 66612 w 573638"/>
                <a:gd name="connsiteY260" fmla="*/ 151837 h 770609"/>
                <a:gd name="connsiteX261" fmla="*/ 114865 w 573638"/>
                <a:gd name="connsiteY261" fmla="*/ 200041 h 770609"/>
                <a:gd name="connsiteX262" fmla="*/ 108489 w 573638"/>
                <a:gd name="connsiteY262" fmla="*/ 206411 h 770609"/>
                <a:gd name="connsiteX263" fmla="*/ 105919 w 573638"/>
                <a:gd name="connsiteY263" fmla="*/ 212971 h 770609"/>
                <a:gd name="connsiteX264" fmla="*/ 105919 w 573638"/>
                <a:gd name="connsiteY264" fmla="*/ 254520 h 770609"/>
                <a:gd name="connsiteX265" fmla="*/ 98971 w 573638"/>
                <a:gd name="connsiteY265" fmla="*/ 261555 h 770609"/>
                <a:gd name="connsiteX266" fmla="*/ 93832 w 573638"/>
                <a:gd name="connsiteY266" fmla="*/ 256421 h 770609"/>
                <a:gd name="connsiteX267" fmla="*/ 93832 w 573638"/>
                <a:gd name="connsiteY267" fmla="*/ 211260 h 770609"/>
                <a:gd name="connsiteX268" fmla="*/ 91262 w 573638"/>
                <a:gd name="connsiteY268" fmla="*/ 205080 h 770609"/>
                <a:gd name="connsiteX269" fmla="*/ 68325 w 573638"/>
                <a:gd name="connsiteY269" fmla="*/ 182167 h 770609"/>
                <a:gd name="connsiteX270" fmla="*/ 56048 w 573638"/>
                <a:gd name="connsiteY270" fmla="*/ 182167 h 770609"/>
                <a:gd name="connsiteX271" fmla="*/ 53478 w 573638"/>
                <a:gd name="connsiteY271" fmla="*/ 188251 h 770609"/>
                <a:gd name="connsiteX272" fmla="*/ 56048 w 573638"/>
                <a:gd name="connsiteY272" fmla="*/ 194431 h 770609"/>
                <a:gd name="connsiteX273" fmla="*/ 76415 w 573638"/>
                <a:gd name="connsiteY273" fmla="*/ 214683 h 770609"/>
                <a:gd name="connsiteX274" fmla="*/ 76415 w 573638"/>
                <a:gd name="connsiteY274" fmla="*/ 238832 h 770609"/>
                <a:gd name="connsiteX275" fmla="*/ 61853 w 573638"/>
                <a:gd name="connsiteY275" fmla="*/ 224190 h 770609"/>
                <a:gd name="connsiteX276" fmla="*/ 55667 w 573638"/>
                <a:gd name="connsiteY276" fmla="*/ 221623 h 770609"/>
                <a:gd name="connsiteX277" fmla="*/ 55667 w 573638"/>
                <a:gd name="connsiteY277" fmla="*/ 221623 h 770609"/>
                <a:gd name="connsiteX278" fmla="*/ 49480 w 573638"/>
                <a:gd name="connsiteY278" fmla="*/ 224190 h 770609"/>
                <a:gd name="connsiteX279" fmla="*/ 49480 w 573638"/>
                <a:gd name="connsiteY279" fmla="*/ 236455 h 770609"/>
                <a:gd name="connsiteX280" fmla="*/ 92785 w 573638"/>
                <a:gd name="connsiteY280" fmla="*/ 279715 h 770609"/>
                <a:gd name="connsiteX281" fmla="*/ 105062 w 573638"/>
                <a:gd name="connsiteY281" fmla="*/ 279715 h 770609"/>
                <a:gd name="connsiteX282" fmla="*/ 114580 w 573638"/>
                <a:gd name="connsiteY282" fmla="*/ 270207 h 770609"/>
                <a:gd name="connsiteX283" fmla="*/ 166069 w 573638"/>
                <a:gd name="connsiteY283" fmla="*/ 321549 h 770609"/>
                <a:gd name="connsiteX284" fmla="*/ 166069 w 573638"/>
                <a:gd name="connsiteY284" fmla="*/ 354825 h 770609"/>
                <a:gd name="connsiteX285" fmla="*/ 150461 w 573638"/>
                <a:gd name="connsiteY285" fmla="*/ 370418 h 770609"/>
                <a:gd name="connsiteX286" fmla="*/ 139135 w 573638"/>
                <a:gd name="connsiteY286" fmla="*/ 359104 h 770609"/>
                <a:gd name="connsiteX287" fmla="*/ 154268 w 573638"/>
                <a:gd name="connsiteY287" fmla="*/ 343987 h 770609"/>
                <a:gd name="connsiteX288" fmla="*/ 154297 w 573638"/>
                <a:gd name="connsiteY288" fmla="*/ 331751 h 770609"/>
                <a:gd name="connsiteX289" fmla="*/ 154268 w 573638"/>
                <a:gd name="connsiteY289" fmla="*/ 331722 h 770609"/>
                <a:gd name="connsiteX290" fmla="*/ 141990 w 573638"/>
                <a:gd name="connsiteY290" fmla="*/ 331722 h 770609"/>
                <a:gd name="connsiteX291" fmla="*/ 126857 w 573638"/>
                <a:gd name="connsiteY291" fmla="*/ 346839 h 770609"/>
                <a:gd name="connsiteX292" fmla="*/ 117340 w 573638"/>
                <a:gd name="connsiteY292" fmla="*/ 337331 h 770609"/>
                <a:gd name="connsiteX293" fmla="*/ 128000 w 573638"/>
                <a:gd name="connsiteY293" fmla="*/ 325922 h 770609"/>
                <a:gd name="connsiteX294" fmla="*/ 130569 w 573638"/>
                <a:gd name="connsiteY294" fmla="*/ 319742 h 770609"/>
                <a:gd name="connsiteX295" fmla="*/ 130569 w 573638"/>
                <a:gd name="connsiteY295" fmla="*/ 301868 h 770609"/>
                <a:gd name="connsiteX296" fmla="*/ 120949 w 573638"/>
                <a:gd name="connsiteY296" fmla="*/ 294079 h 770609"/>
                <a:gd name="connsiteX297" fmla="*/ 113152 w 573638"/>
                <a:gd name="connsiteY297" fmla="*/ 301868 h 770609"/>
                <a:gd name="connsiteX298" fmla="*/ 113152 w 573638"/>
                <a:gd name="connsiteY298" fmla="*/ 316224 h 770609"/>
                <a:gd name="connsiteX299" fmla="*/ 101065 w 573638"/>
                <a:gd name="connsiteY299" fmla="*/ 328775 h 770609"/>
                <a:gd name="connsiteX300" fmla="*/ 86884 w 573638"/>
                <a:gd name="connsiteY300" fmla="*/ 328775 h 770609"/>
                <a:gd name="connsiteX301" fmla="*/ 49671 w 573638"/>
                <a:gd name="connsiteY301" fmla="*/ 291600 h 770609"/>
                <a:gd name="connsiteX302" fmla="*/ 37393 w 573638"/>
                <a:gd name="connsiteY302" fmla="*/ 291600 h 770609"/>
                <a:gd name="connsiteX303" fmla="*/ 37364 w 573638"/>
                <a:gd name="connsiteY303" fmla="*/ 303835 h 770609"/>
                <a:gd name="connsiteX304" fmla="*/ 37393 w 573638"/>
                <a:gd name="connsiteY304" fmla="*/ 303864 h 770609"/>
                <a:gd name="connsiteX305" fmla="*/ 77176 w 573638"/>
                <a:gd name="connsiteY305" fmla="*/ 343606 h 770609"/>
                <a:gd name="connsiteX306" fmla="*/ 83363 w 573638"/>
                <a:gd name="connsiteY306" fmla="*/ 346173 h 770609"/>
                <a:gd name="connsiteX307" fmla="*/ 101065 w 573638"/>
                <a:gd name="connsiteY307" fmla="*/ 346174 h 770609"/>
                <a:gd name="connsiteX308" fmla="*/ 137993 w 573638"/>
                <a:gd name="connsiteY308" fmla="*/ 383063 h 770609"/>
                <a:gd name="connsiteX309" fmla="*/ 122860 w 573638"/>
                <a:gd name="connsiteY309" fmla="*/ 398180 h 770609"/>
                <a:gd name="connsiteX310" fmla="*/ 57761 w 573638"/>
                <a:gd name="connsiteY310" fmla="*/ 333148 h 770609"/>
                <a:gd name="connsiteX311" fmla="*/ 45388 w 573638"/>
                <a:gd name="connsiteY311" fmla="*/ 333148 h 770609"/>
                <a:gd name="connsiteX312" fmla="*/ 35871 w 573638"/>
                <a:gd name="connsiteY312" fmla="*/ 342656 h 770609"/>
                <a:gd name="connsiteX313" fmla="*/ 14837 w 573638"/>
                <a:gd name="connsiteY313" fmla="*/ 321644 h 770609"/>
                <a:gd name="connsiteX314" fmla="*/ 8746 w 573638"/>
                <a:gd name="connsiteY314" fmla="*/ 319172 h 770609"/>
                <a:gd name="connsiteX315" fmla="*/ 8746 w 573638"/>
                <a:gd name="connsiteY315" fmla="*/ 319172 h 770609"/>
                <a:gd name="connsiteX316" fmla="*/ 2559 w 573638"/>
                <a:gd name="connsiteY316" fmla="*/ 321644 h 770609"/>
                <a:gd name="connsiteX317" fmla="*/ 2559 w 573638"/>
                <a:gd name="connsiteY317" fmla="*/ 334004 h 770609"/>
                <a:gd name="connsiteX318" fmla="*/ 23593 w 573638"/>
                <a:gd name="connsiteY318" fmla="*/ 354921 h 770609"/>
                <a:gd name="connsiteX319" fmla="*/ 18168 w 573638"/>
                <a:gd name="connsiteY319" fmla="*/ 360340 h 770609"/>
                <a:gd name="connsiteX320" fmla="*/ 18168 w 573638"/>
                <a:gd name="connsiteY320" fmla="*/ 372700 h 770609"/>
                <a:gd name="connsiteX321" fmla="*/ 30416 w 573638"/>
                <a:gd name="connsiteY321" fmla="*/ 372729 h 770609"/>
                <a:gd name="connsiteX322" fmla="*/ 30446 w 573638"/>
                <a:gd name="connsiteY322" fmla="*/ 372700 h 770609"/>
                <a:gd name="connsiteX323" fmla="*/ 51860 w 573638"/>
                <a:gd name="connsiteY323" fmla="*/ 351213 h 770609"/>
                <a:gd name="connsiteX324" fmla="*/ 116959 w 573638"/>
                <a:gd name="connsiteY324" fmla="*/ 416245 h 770609"/>
                <a:gd name="connsiteX325" fmla="*/ 129332 w 573638"/>
                <a:gd name="connsiteY325" fmla="*/ 416245 h 770609"/>
                <a:gd name="connsiteX326" fmla="*/ 174825 w 573638"/>
                <a:gd name="connsiteY326" fmla="*/ 370703 h 770609"/>
                <a:gd name="connsiteX327" fmla="*/ 185675 w 573638"/>
                <a:gd name="connsiteY327" fmla="*/ 381542 h 770609"/>
                <a:gd name="connsiteX328" fmla="*/ 191862 w 573638"/>
                <a:gd name="connsiteY328" fmla="*/ 384109 h 770609"/>
                <a:gd name="connsiteX329" fmla="*/ 265432 w 573638"/>
                <a:gd name="connsiteY329" fmla="*/ 384109 h 770609"/>
                <a:gd name="connsiteX330" fmla="*/ 272189 w 573638"/>
                <a:gd name="connsiteY330" fmla="*/ 390955 h 770609"/>
                <a:gd name="connsiteX331" fmla="*/ 272189 w 573638"/>
                <a:gd name="connsiteY331" fmla="*/ 592136 h 770609"/>
                <a:gd name="connsiteX332" fmla="*/ 210897 w 573638"/>
                <a:gd name="connsiteY332" fmla="*/ 530812 h 770609"/>
                <a:gd name="connsiteX333" fmla="*/ 210897 w 573638"/>
                <a:gd name="connsiteY333" fmla="*/ 482323 h 770609"/>
                <a:gd name="connsiteX334" fmla="*/ 210897 w 573638"/>
                <a:gd name="connsiteY334" fmla="*/ 482323 h 770609"/>
                <a:gd name="connsiteX335" fmla="*/ 225553 w 573638"/>
                <a:gd name="connsiteY335" fmla="*/ 496965 h 770609"/>
                <a:gd name="connsiteX336" fmla="*/ 237831 w 573638"/>
                <a:gd name="connsiteY336" fmla="*/ 496965 h 770609"/>
                <a:gd name="connsiteX337" fmla="*/ 254582 w 573638"/>
                <a:gd name="connsiteY337" fmla="*/ 480231 h 770609"/>
                <a:gd name="connsiteX338" fmla="*/ 254611 w 573638"/>
                <a:gd name="connsiteY338" fmla="*/ 467996 h 770609"/>
                <a:gd name="connsiteX339" fmla="*/ 254582 w 573638"/>
                <a:gd name="connsiteY339" fmla="*/ 467967 h 770609"/>
                <a:gd name="connsiteX340" fmla="*/ 248491 w 573638"/>
                <a:gd name="connsiteY340" fmla="*/ 465400 h 770609"/>
                <a:gd name="connsiteX341" fmla="*/ 248491 w 573638"/>
                <a:gd name="connsiteY341" fmla="*/ 465400 h 770609"/>
                <a:gd name="connsiteX342" fmla="*/ 242304 w 573638"/>
                <a:gd name="connsiteY342" fmla="*/ 467967 h 770609"/>
                <a:gd name="connsiteX343" fmla="*/ 231740 w 573638"/>
                <a:gd name="connsiteY343" fmla="*/ 478615 h 770609"/>
                <a:gd name="connsiteX344" fmla="*/ 219557 w 573638"/>
                <a:gd name="connsiteY344" fmla="*/ 466445 h 770609"/>
                <a:gd name="connsiteX345" fmla="*/ 219557 w 573638"/>
                <a:gd name="connsiteY345" fmla="*/ 425087 h 770609"/>
                <a:gd name="connsiteX346" fmla="*/ 233834 w 573638"/>
                <a:gd name="connsiteY346" fmla="*/ 410921 h 770609"/>
                <a:gd name="connsiteX347" fmla="*/ 245064 w 573638"/>
                <a:gd name="connsiteY347" fmla="*/ 410921 h 770609"/>
                <a:gd name="connsiteX348" fmla="*/ 252861 w 573638"/>
                <a:gd name="connsiteY348" fmla="*/ 401310 h 770609"/>
                <a:gd name="connsiteX349" fmla="*/ 245064 w 573638"/>
                <a:gd name="connsiteY349" fmla="*/ 393522 h 770609"/>
                <a:gd name="connsiteX350" fmla="*/ 230217 w 573638"/>
                <a:gd name="connsiteY350" fmla="*/ 393522 h 770609"/>
                <a:gd name="connsiteX351" fmla="*/ 224031 w 573638"/>
                <a:gd name="connsiteY351" fmla="*/ 396089 h 770609"/>
                <a:gd name="connsiteX352" fmla="*/ 216512 w 573638"/>
                <a:gd name="connsiteY352" fmla="*/ 403505 h 770609"/>
                <a:gd name="connsiteX353" fmla="*/ 206328 w 573638"/>
                <a:gd name="connsiteY353" fmla="*/ 393236 h 770609"/>
                <a:gd name="connsiteX354" fmla="*/ 193955 w 573638"/>
                <a:gd name="connsiteY354" fmla="*/ 393740 h 770609"/>
                <a:gd name="connsiteX355" fmla="*/ 193955 w 573638"/>
                <a:gd name="connsiteY355" fmla="*/ 405596 h 770609"/>
                <a:gd name="connsiteX356" fmla="*/ 202140 w 573638"/>
                <a:gd name="connsiteY356" fmla="*/ 413678 h 770609"/>
                <a:gd name="connsiteX357" fmla="*/ 202140 w 573638"/>
                <a:gd name="connsiteY357" fmla="*/ 420809 h 770609"/>
                <a:gd name="connsiteX358" fmla="*/ 201474 w 573638"/>
                <a:gd name="connsiteY358" fmla="*/ 422140 h 770609"/>
                <a:gd name="connsiteX359" fmla="*/ 202140 w 573638"/>
                <a:gd name="connsiteY359" fmla="*/ 422805 h 770609"/>
                <a:gd name="connsiteX360" fmla="*/ 202140 w 573638"/>
                <a:gd name="connsiteY360" fmla="*/ 466445 h 770609"/>
                <a:gd name="connsiteX361" fmla="*/ 195954 w 573638"/>
                <a:gd name="connsiteY361" fmla="*/ 472625 h 770609"/>
                <a:gd name="connsiteX362" fmla="*/ 193384 w 573638"/>
                <a:gd name="connsiteY362" fmla="*/ 478710 h 770609"/>
                <a:gd name="connsiteX363" fmla="*/ 193384 w 573638"/>
                <a:gd name="connsiteY363" fmla="*/ 513508 h 770609"/>
                <a:gd name="connsiteX364" fmla="*/ 162548 w 573638"/>
                <a:gd name="connsiteY364" fmla="*/ 482608 h 770609"/>
                <a:gd name="connsiteX365" fmla="*/ 171494 w 573638"/>
                <a:gd name="connsiteY365" fmla="*/ 473671 h 770609"/>
                <a:gd name="connsiteX366" fmla="*/ 173969 w 573638"/>
                <a:gd name="connsiteY366" fmla="*/ 467491 h 770609"/>
                <a:gd name="connsiteX367" fmla="*/ 173969 w 573638"/>
                <a:gd name="connsiteY367" fmla="*/ 437922 h 770609"/>
                <a:gd name="connsiteX368" fmla="*/ 171494 w 573638"/>
                <a:gd name="connsiteY368" fmla="*/ 431742 h 770609"/>
                <a:gd name="connsiteX369" fmla="*/ 156552 w 573638"/>
                <a:gd name="connsiteY369" fmla="*/ 417291 h 770609"/>
                <a:gd name="connsiteX370" fmla="*/ 150366 w 573638"/>
                <a:gd name="connsiteY370" fmla="*/ 414819 h 770609"/>
                <a:gd name="connsiteX371" fmla="*/ 150366 w 573638"/>
                <a:gd name="connsiteY371" fmla="*/ 414819 h 770609"/>
                <a:gd name="connsiteX372" fmla="*/ 141705 w 573638"/>
                <a:gd name="connsiteY372" fmla="*/ 423280 h 770609"/>
                <a:gd name="connsiteX373" fmla="*/ 141705 w 573638"/>
                <a:gd name="connsiteY373" fmla="*/ 423471 h 770609"/>
                <a:gd name="connsiteX374" fmla="*/ 144179 w 573638"/>
                <a:gd name="connsiteY374" fmla="*/ 429651 h 770609"/>
                <a:gd name="connsiteX375" fmla="*/ 156171 w 573638"/>
                <a:gd name="connsiteY375" fmla="*/ 441535 h 770609"/>
                <a:gd name="connsiteX376" fmla="*/ 156171 w 573638"/>
                <a:gd name="connsiteY376" fmla="*/ 463973 h 770609"/>
                <a:gd name="connsiteX377" fmla="*/ 146178 w 573638"/>
                <a:gd name="connsiteY377" fmla="*/ 473481 h 770609"/>
                <a:gd name="connsiteX378" fmla="*/ 87360 w 573638"/>
                <a:gd name="connsiteY378" fmla="*/ 473481 h 770609"/>
                <a:gd name="connsiteX379" fmla="*/ 87360 w 573638"/>
                <a:gd name="connsiteY379" fmla="*/ 423851 h 770609"/>
                <a:gd name="connsiteX380" fmla="*/ 84790 w 573638"/>
                <a:gd name="connsiteY380" fmla="*/ 417766 h 770609"/>
                <a:gd name="connsiteX381" fmla="*/ 54144 w 573638"/>
                <a:gd name="connsiteY381" fmla="*/ 387152 h 770609"/>
                <a:gd name="connsiteX382" fmla="*/ 41867 w 573638"/>
                <a:gd name="connsiteY382" fmla="*/ 387152 h 770609"/>
                <a:gd name="connsiteX383" fmla="*/ 41867 w 573638"/>
                <a:gd name="connsiteY383" fmla="*/ 399416 h 770609"/>
                <a:gd name="connsiteX384" fmla="*/ 70419 w 573638"/>
                <a:gd name="connsiteY384" fmla="*/ 427464 h 770609"/>
                <a:gd name="connsiteX385" fmla="*/ 70419 w 573638"/>
                <a:gd name="connsiteY385" fmla="*/ 467967 h 770609"/>
                <a:gd name="connsiteX386" fmla="*/ 47292 w 573638"/>
                <a:gd name="connsiteY386" fmla="*/ 444958 h 770609"/>
                <a:gd name="connsiteX387" fmla="*/ 35043 w 573638"/>
                <a:gd name="connsiteY387" fmla="*/ 444929 h 770609"/>
                <a:gd name="connsiteX388" fmla="*/ 35014 w 573638"/>
                <a:gd name="connsiteY388" fmla="*/ 444958 h 770609"/>
                <a:gd name="connsiteX389" fmla="*/ 35014 w 573638"/>
                <a:gd name="connsiteY389" fmla="*/ 457223 h 770609"/>
                <a:gd name="connsiteX390" fmla="*/ 66612 w 573638"/>
                <a:gd name="connsiteY390" fmla="*/ 488788 h 770609"/>
                <a:gd name="connsiteX391" fmla="*/ 72798 w 573638"/>
                <a:gd name="connsiteY391" fmla="*/ 491260 h 770609"/>
                <a:gd name="connsiteX392" fmla="*/ 146654 w 573638"/>
                <a:gd name="connsiteY392" fmla="*/ 491260 h 770609"/>
                <a:gd name="connsiteX393" fmla="*/ 157504 w 573638"/>
                <a:gd name="connsiteY393" fmla="*/ 502194 h 770609"/>
                <a:gd name="connsiteX394" fmla="*/ 122860 w 573638"/>
                <a:gd name="connsiteY394" fmla="*/ 536802 h 770609"/>
                <a:gd name="connsiteX395" fmla="*/ 108965 w 573638"/>
                <a:gd name="connsiteY395" fmla="*/ 536802 h 770609"/>
                <a:gd name="connsiteX396" fmla="*/ 99344 w 573638"/>
                <a:gd name="connsiteY396" fmla="*/ 544591 h 770609"/>
                <a:gd name="connsiteX397" fmla="*/ 107141 w 573638"/>
                <a:gd name="connsiteY397" fmla="*/ 554201 h 770609"/>
                <a:gd name="connsiteX398" fmla="*/ 108965 w 573638"/>
                <a:gd name="connsiteY398" fmla="*/ 554201 h 770609"/>
                <a:gd name="connsiteX399" fmla="*/ 126286 w 573638"/>
                <a:gd name="connsiteY399" fmla="*/ 554201 h 770609"/>
                <a:gd name="connsiteX400" fmla="*/ 132473 w 573638"/>
                <a:gd name="connsiteY400" fmla="*/ 551634 h 770609"/>
                <a:gd name="connsiteX401" fmla="*/ 169686 w 573638"/>
                <a:gd name="connsiteY401" fmla="*/ 514459 h 770609"/>
                <a:gd name="connsiteX402" fmla="*/ 271903 w 573638"/>
                <a:gd name="connsiteY402" fmla="*/ 616666 h 770609"/>
                <a:gd name="connsiteX403" fmla="*/ 271903 w 573638"/>
                <a:gd name="connsiteY403" fmla="*/ 634731 h 770609"/>
                <a:gd name="connsiteX404" fmla="*/ 266574 w 573638"/>
                <a:gd name="connsiteY404" fmla="*/ 765081 h 770609"/>
                <a:gd name="connsiteX405" fmla="*/ 267430 w 573638"/>
                <a:gd name="connsiteY405" fmla="*/ 768979 h 770609"/>
                <a:gd name="connsiteX406" fmla="*/ 268192 w 573638"/>
                <a:gd name="connsiteY406" fmla="*/ 770500 h 770609"/>
                <a:gd name="connsiteX407" fmla="*/ 270000 w 573638"/>
                <a:gd name="connsiteY407" fmla="*/ 770500 h 770609"/>
                <a:gd name="connsiteX408" fmla="*/ 275711 w 573638"/>
                <a:gd name="connsiteY408" fmla="*/ 770500 h 770609"/>
                <a:gd name="connsiteX409" fmla="*/ 283896 w 573638"/>
                <a:gd name="connsiteY409" fmla="*/ 770500 h 770609"/>
                <a:gd name="connsiteX410" fmla="*/ 295412 w 573638"/>
                <a:gd name="connsiteY410" fmla="*/ 770500 h 770609"/>
                <a:gd name="connsiteX411" fmla="*/ 300741 w 573638"/>
                <a:gd name="connsiteY411" fmla="*/ 770500 h 770609"/>
                <a:gd name="connsiteX412" fmla="*/ 302835 w 573638"/>
                <a:gd name="connsiteY412" fmla="*/ 770500 h 770609"/>
                <a:gd name="connsiteX413" fmla="*/ 303501 w 573638"/>
                <a:gd name="connsiteY413" fmla="*/ 768503 h 770609"/>
                <a:gd name="connsiteX414" fmla="*/ 303977 w 573638"/>
                <a:gd name="connsiteY414" fmla="*/ 765081 h 770609"/>
                <a:gd name="connsiteX415" fmla="*/ 298838 w 573638"/>
                <a:gd name="connsiteY415" fmla="*/ 612958 h 770609"/>
                <a:gd name="connsiteX416" fmla="*/ 298838 w 573638"/>
                <a:gd name="connsiteY416" fmla="*/ 489359 h 770609"/>
                <a:gd name="connsiteX417" fmla="*/ 338335 w 573638"/>
                <a:gd name="connsiteY417" fmla="*/ 449807 h 770609"/>
                <a:gd name="connsiteX418" fmla="*/ 366888 w 573638"/>
                <a:gd name="connsiteY418" fmla="*/ 478330 h 770609"/>
                <a:gd name="connsiteX419" fmla="*/ 340144 w 573638"/>
                <a:gd name="connsiteY419" fmla="*/ 505046 h 770609"/>
                <a:gd name="connsiteX420" fmla="*/ 340114 w 573638"/>
                <a:gd name="connsiteY420" fmla="*/ 517282 h 770609"/>
                <a:gd name="connsiteX421" fmla="*/ 340144 w 573638"/>
                <a:gd name="connsiteY421" fmla="*/ 517311 h 770609"/>
                <a:gd name="connsiteX422" fmla="*/ 351279 w 573638"/>
                <a:gd name="connsiteY422" fmla="*/ 528435 h 770609"/>
                <a:gd name="connsiteX423" fmla="*/ 339287 w 573638"/>
                <a:gd name="connsiteY423" fmla="*/ 540320 h 770609"/>
                <a:gd name="connsiteX424" fmla="*/ 336717 w 573638"/>
                <a:gd name="connsiteY424" fmla="*/ 546500 h 770609"/>
                <a:gd name="connsiteX425" fmla="*/ 345668 w 573638"/>
                <a:gd name="connsiteY425" fmla="*/ 555048 h 770609"/>
                <a:gd name="connsiteX426" fmla="*/ 351565 w 573638"/>
                <a:gd name="connsiteY426" fmla="*/ 552585 h 770609"/>
                <a:gd name="connsiteX427" fmla="*/ 369648 w 573638"/>
                <a:gd name="connsiteY427" fmla="*/ 534520 h 770609"/>
                <a:gd name="connsiteX428" fmla="*/ 369677 w 573638"/>
                <a:gd name="connsiteY428" fmla="*/ 522284 h 770609"/>
                <a:gd name="connsiteX429" fmla="*/ 369648 w 573638"/>
                <a:gd name="connsiteY429" fmla="*/ 522255 h 770609"/>
                <a:gd name="connsiteX430" fmla="*/ 358608 w 573638"/>
                <a:gd name="connsiteY430" fmla="*/ 511226 h 770609"/>
                <a:gd name="connsiteX431" fmla="*/ 379260 w 573638"/>
                <a:gd name="connsiteY431" fmla="*/ 490595 h 770609"/>
                <a:gd name="connsiteX432" fmla="*/ 406290 w 573638"/>
                <a:gd name="connsiteY432" fmla="*/ 517692 h 770609"/>
                <a:gd name="connsiteX433" fmla="*/ 406290 w 573638"/>
                <a:gd name="connsiteY433" fmla="*/ 537943 h 770609"/>
                <a:gd name="connsiteX434" fmla="*/ 408860 w 573638"/>
                <a:gd name="connsiteY434" fmla="*/ 544123 h 770609"/>
                <a:gd name="connsiteX435" fmla="*/ 430559 w 573638"/>
                <a:gd name="connsiteY435" fmla="*/ 565800 h 770609"/>
                <a:gd name="connsiteX436" fmla="*/ 442837 w 573638"/>
                <a:gd name="connsiteY436" fmla="*/ 565800 h 770609"/>
                <a:gd name="connsiteX437" fmla="*/ 442866 w 573638"/>
                <a:gd name="connsiteY437" fmla="*/ 553565 h 770609"/>
                <a:gd name="connsiteX438" fmla="*/ 442837 w 573638"/>
                <a:gd name="connsiteY438" fmla="*/ 553535 h 770609"/>
                <a:gd name="connsiteX439" fmla="*/ 423802 w 573638"/>
                <a:gd name="connsiteY439" fmla="*/ 534520 h 770609"/>
                <a:gd name="connsiteX440" fmla="*/ 423802 w 573638"/>
                <a:gd name="connsiteY440" fmla="*/ 527104 h 770609"/>
                <a:gd name="connsiteX441" fmla="*/ 436841 w 573638"/>
                <a:gd name="connsiteY441" fmla="*/ 527104 h 770609"/>
                <a:gd name="connsiteX442" fmla="*/ 442932 w 573638"/>
                <a:gd name="connsiteY442" fmla="*/ 524632 h 770609"/>
                <a:gd name="connsiteX443" fmla="*/ 498800 w 573638"/>
                <a:gd name="connsiteY443" fmla="*/ 468822 h 770609"/>
                <a:gd name="connsiteX444" fmla="*/ 498829 w 573638"/>
                <a:gd name="connsiteY444" fmla="*/ 456587 h 770609"/>
                <a:gd name="connsiteX445" fmla="*/ 498800 w 573638"/>
                <a:gd name="connsiteY445" fmla="*/ 456557 h 770609"/>
                <a:gd name="connsiteX446" fmla="*/ 492709 w 573638"/>
                <a:gd name="connsiteY446" fmla="*/ 453990 h 770609"/>
                <a:gd name="connsiteX447" fmla="*/ 492709 w 573638"/>
                <a:gd name="connsiteY447" fmla="*/ 453990 h 770609"/>
                <a:gd name="connsiteX448" fmla="*/ 486617 w 573638"/>
                <a:gd name="connsiteY448" fmla="*/ 456557 h 770609"/>
                <a:gd name="connsiteX449" fmla="*/ 457494 w 573638"/>
                <a:gd name="connsiteY449" fmla="*/ 485651 h 770609"/>
                <a:gd name="connsiteX450" fmla="*/ 451403 w 573638"/>
                <a:gd name="connsiteY450" fmla="*/ 479566 h 770609"/>
                <a:gd name="connsiteX451" fmla="*/ 451974 w 573638"/>
                <a:gd name="connsiteY451" fmla="*/ 479566 h 770609"/>
                <a:gd name="connsiteX452" fmla="*/ 465013 w 573638"/>
                <a:gd name="connsiteY452" fmla="*/ 466445 h 770609"/>
                <a:gd name="connsiteX453" fmla="*/ 467583 w 573638"/>
                <a:gd name="connsiteY453" fmla="*/ 460360 h 770609"/>
                <a:gd name="connsiteX454" fmla="*/ 467582 w 573638"/>
                <a:gd name="connsiteY454" fmla="*/ 449427 h 770609"/>
                <a:gd name="connsiteX455" fmla="*/ 459786 w 573638"/>
                <a:gd name="connsiteY455" fmla="*/ 439816 h 770609"/>
                <a:gd name="connsiteX456" fmla="*/ 450165 w 573638"/>
                <a:gd name="connsiteY456" fmla="*/ 447605 h 770609"/>
                <a:gd name="connsiteX457" fmla="*/ 450165 w 573638"/>
                <a:gd name="connsiteY457" fmla="*/ 449427 h 770609"/>
                <a:gd name="connsiteX458" fmla="*/ 450166 w 573638"/>
                <a:gd name="connsiteY458" fmla="*/ 456748 h 770609"/>
                <a:gd name="connsiteX459" fmla="*/ 445597 w 573638"/>
                <a:gd name="connsiteY459" fmla="*/ 461311 h 770609"/>
                <a:gd name="connsiteX460" fmla="*/ 445597 w 573638"/>
                <a:gd name="connsiteY460" fmla="*/ 427274 h 770609"/>
                <a:gd name="connsiteX461" fmla="*/ 451593 w 573638"/>
                <a:gd name="connsiteY461" fmla="*/ 421284 h 770609"/>
                <a:gd name="connsiteX462" fmla="*/ 451593 w 573638"/>
                <a:gd name="connsiteY462" fmla="*/ 409019 h 770609"/>
                <a:gd name="connsiteX463" fmla="*/ 439220 w 573638"/>
                <a:gd name="connsiteY463" fmla="*/ 409019 h 770609"/>
                <a:gd name="connsiteX464" fmla="*/ 430750 w 573638"/>
                <a:gd name="connsiteY464" fmla="*/ 417576 h 770609"/>
                <a:gd name="connsiteX465" fmla="*/ 428180 w 573638"/>
                <a:gd name="connsiteY465" fmla="*/ 423661 h 770609"/>
                <a:gd name="connsiteX466" fmla="*/ 428180 w 573638"/>
                <a:gd name="connsiteY466" fmla="*/ 456843 h 770609"/>
                <a:gd name="connsiteX467" fmla="*/ 422279 w 573638"/>
                <a:gd name="connsiteY467" fmla="*/ 450948 h 770609"/>
                <a:gd name="connsiteX468" fmla="*/ 422279 w 573638"/>
                <a:gd name="connsiteY468" fmla="*/ 437447 h 770609"/>
                <a:gd name="connsiteX469" fmla="*/ 413618 w 573638"/>
                <a:gd name="connsiteY469" fmla="*/ 428795 h 770609"/>
                <a:gd name="connsiteX470" fmla="*/ 404957 w 573638"/>
                <a:gd name="connsiteY470" fmla="*/ 437447 h 770609"/>
                <a:gd name="connsiteX471" fmla="*/ 404958 w 573638"/>
                <a:gd name="connsiteY471" fmla="*/ 454561 h 770609"/>
                <a:gd name="connsiteX472" fmla="*/ 407432 w 573638"/>
                <a:gd name="connsiteY472" fmla="*/ 460646 h 770609"/>
                <a:gd name="connsiteX473" fmla="*/ 445502 w 573638"/>
                <a:gd name="connsiteY473" fmla="*/ 498676 h 770609"/>
                <a:gd name="connsiteX474" fmla="*/ 433605 w 573638"/>
                <a:gd name="connsiteY474" fmla="*/ 510561 h 770609"/>
                <a:gd name="connsiteX475" fmla="*/ 423041 w 573638"/>
                <a:gd name="connsiteY475" fmla="*/ 510561 h 770609"/>
                <a:gd name="connsiteX476" fmla="*/ 421613 w 573638"/>
                <a:gd name="connsiteY476" fmla="*/ 508659 h 770609"/>
                <a:gd name="connsiteX477" fmla="*/ 351279 w 573638"/>
                <a:gd name="connsiteY477" fmla="*/ 438398 h 770609"/>
                <a:gd name="connsiteX478" fmla="*/ 373360 w 573638"/>
                <a:gd name="connsiteY478" fmla="*/ 416340 h 770609"/>
                <a:gd name="connsiteX479" fmla="*/ 415522 w 573638"/>
                <a:gd name="connsiteY479" fmla="*/ 416340 h 770609"/>
                <a:gd name="connsiteX480" fmla="*/ 421613 w 573638"/>
                <a:gd name="connsiteY480" fmla="*/ 413773 h 770609"/>
                <a:gd name="connsiteX481" fmla="*/ 443694 w 573638"/>
                <a:gd name="connsiteY481" fmla="*/ 391715 h 770609"/>
                <a:gd name="connsiteX482" fmla="*/ 490615 w 573638"/>
                <a:gd name="connsiteY482" fmla="*/ 438683 h 770609"/>
                <a:gd name="connsiteX483" fmla="*/ 496801 w 573638"/>
                <a:gd name="connsiteY483" fmla="*/ 441250 h 770609"/>
                <a:gd name="connsiteX484" fmla="*/ 544864 w 573638"/>
                <a:gd name="connsiteY484" fmla="*/ 441250 h 770609"/>
                <a:gd name="connsiteX485" fmla="*/ 551051 w 573638"/>
                <a:gd name="connsiteY485" fmla="*/ 438683 h 770609"/>
                <a:gd name="connsiteX486" fmla="*/ 560568 w 573638"/>
                <a:gd name="connsiteY486" fmla="*/ 429175 h 770609"/>
                <a:gd name="connsiteX487" fmla="*/ 560370 w 573638"/>
                <a:gd name="connsiteY487" fmla="*/ 416807 h 770609"/>
                <a:gd name="connsiteX488" fmla="*/ 554382 w 573638"/>
                <a:gd name="connsiteY488" fmla="*/ 414343 h 770609"/>
                <a:gd name="connsiteX489" fmla="*/ 554382 w 573638"/>
                <a:gd name="connsiteY489" fmla="*/ 414343 h 770609"/>
                <a:gd name="connsiteX490" fmla="*/ 548291 w 573638"/>
                <a:gd name="connsiteY490" fmla="*/ 416910 h 770609"/>
                <a:gd name="connsiteX491" fmla="*/ 541438 w 573638"/>
                <a:gd name="connsiteY491" fmla="*/ 423756 h 770609"/>
                <a:gd name="connsiteX492" fmla="*/ 531921 w 573638"/>
                <a:gd name="connsiteY492" fmla="*/ 423756 h 770609"/>
                <a:gd name="connsiteX493" fmla="*/ 561900 w 573638"/>
                <a:gd name="connsiteY493" fmla="*/ 393712 h 770609"/>
                <a:gd name="connsiteX494" fmla="*/ 564470 w 573638"/>
                <a:gd name="connsiteY494" fmla="*/ 387627 h 770609"/>
                <a:gd name="connsiteX495" fmla="*/ 564470 w 573638"/>
                <a:gd name="connsiteY495" fmla="*/ 356062 h 770609"/>
                <a:gd name="connsiteX496" fmla="*/ 556673 w 573638"/>
                <a:gd name="connsiteY496" fmla="*/ 346451 h 770609"/>
                <a:gd name="connsiteX497" fmla="*/ 547053 w 573638"/>
                <a:gd name="connsiteY497" fmla="*/ 354240 h 770609"/>
                <a:gd name="connsiteX498" fmla="*/ 547053 w 573638"/>
                <a:gd name="connsiteY498" fmla="*/ 356062 h 770609"/>
                <a:gd name="connsiteX499" fmla="*/ 547053 w 573638"/>
                <a:gd name="connsiteY499" fmla="*/ 383634 h 770609"/>
                <a:gd name="connsiteX500" fmla="*/ 521832 w 573638"/>
                <a:gd name="connsiteY500" fmla="*/ 408829 h 770609"/>
                <a:gd name="connsiteX501" fmla="*/ 521832 w 573638"/>
                <a:gd name="connsiteY501" fmla="*/ 384109 h 770609"/>
                <a:gd name="connsiteX502" fmla="*/ 532587 w 573638"/>
                <a:gd name="connsiteY502" fmla="*/ 373365 h 770609"/>
                <a:gd name="connsiteX503" fmla="*/ 535156 w 573638"/>
                <a:gd name="connsiteY503" fmla="*/ 367281 h 770609"/>
                <a:gd name="connsiteX504" fmla="*/ 535156 w 573638"/>
                <a:gd name="connsiteY504" fmla="*/ 306146 h 770609"/>
                <a:gd name="connsiteX505" fmla="*/ 525536 w 573638"/>
                <a:gd name="connsiteY505" fmla="*/ 298358 h 770609"/>
                <a:gd name="connsiteX506" fmla="*/ 517739 w 573638"/>
                <a:gd name="connsiteY506" fmla="*/ 306146 h 770609"/>
                <a:gd name="connsiteX507" fmla="*/ 517739 w 573638"/>
                <a:gd name="connsiteY507" fmla="*/ 363192 h 770609"/>
                <a:gd name="connsiteX508" fmla="*/ 506985 w 573638"/>
                <a:gd name="connsiteY508" fmla="*/ 373936 h 770609"/>
                <a:gd name="connsiteX509" fmla="*/ 504510 w 573638"/>
                <a:gd name="connsiteY509" fmla="*/ 380116 h 770609"/>
                <a:gd name="connsiteX510" fmla="*/ 504510 w 573638"/>
                <a:gd name="connsiteY510" fmla="*/ 423851 h 770609"/>
                <a:gd name="connsiteX511" fmla="*/ 500037 w 573638"/>
                <a:gd name="connsiteY511" fmla="*/ 423851 h 770609"/>
                <a:gd name="connsiteX512" fmla="*/ 478813 w 573638"/>
                <a:gd name="connsiteY512" fmla="*/ 402649 h 770609"/>
                <a:gd name="connsiteX513" fmla="*/ 493755 w 573638"/>
                <a:gd name="connsiteY513" fmla="*/ 387722 h 770609"/>
                <a:gd name="connsiteX514" fmla="*/ 496325 w 573638"/>
                <a:gd name="connsiteY514" fmla="*/ 381542 h 770609"/>
                <a:gd name="connsiteX515" fmla="*/ 496325 w 573638"/>
                <a:gd name="connsiteY515" fmla="*/ 334004 h 770609"/>
                <a:gd name="connsiteX516" fmla="*/ 507556 w 573638"/>
                <a:gd name="connsiteY516" fmla="*/ 322690 h 770609"/>
                <a:gd name="connsiteX517" fmla="*/ 510126 w 573638"/>
                <a:gd name="connsiteY517" fmla="*/ 316605 h 770609"/>
                <a:gd name="connsiteX518" fmla="*/ 507651 w 573638"/>
                <a:gd name="connsiteY518" fmla="*/ 310425 h 770609"/>
                <a:gd name="connsiteX519" fmla="*/ 501465 w 573638"/>
                <a:gd name="connsiteY519" fmla="*/ 307858 h 770609"/>
                <a:gd name="connsiteX520" fmla="*/ 501465 w 573638"/>
                <a:gd name="connsiteY520" fmla="*/ 307858 h 770609"/>
                <a:gd name="connsiteX521" fmla="*/ 495278 w 573638"/>
                <a:gd name="connsiteY521" fmla="*/ 310425 h 770609"/>
                <a:gd name="connsiteX522" fmla="*/ 481478 w 573638"/>
                <a:gd name="connsiteY522" fmla="*/ 324211 h 770609"/>
                <a:gd name="connsiteX523" fmla="*/ 478908 w 573638"/>
                <a:gd name="connsiteY523" fmla="*/ 330391 h 770609"/>
                <a:gd name="connsiteX524" fmla="*/ 478908 w 573638"/>
                <a:gd name="connsiteY524" fmla="*/ 345508 h 770609"/>
                <a:gd name="connsiteX525" fmla="*/ 475292 w 573638"/>
                <a:gd name="connsiteY525" fmla="*/ 341895 h 770609"/>
                <a:gd name="connsiteX526" fmla="*/ 463014 w 573638"/>
                <a:gd name="connsiteY526" fmla="*/ 341895 h 770609"/>
                <a:gd name="connsiteX527" fmla="*/ 463014 w 573638"/>
                <a:gd name="connsiteY527" fmla="*/ 354160 h 770609"/>
                <a:gd name="connsiteX528" fmla="*/ 478908 w 573638"/>
                <a:gd name="connsiteY528" fmla="*/ 370038 h 770609"/>
                <a:gd name="connsiteX529" fmla="*/ 478908 w 573638"/>
                <a:gd name="connsiteY529" fmla="*/ 377549 h 770609"/>
                <a:gd name="connsiteX530" fmla="*/ 466536 w 573638"/>
                <a:gd name="connsiteY530" fmla="*/ 390004 h 770609"/>
                <a:gd name="connsiteX531" fmla="*/ 455590 w 573638"/>
                <a:gd name="connsiteY531" fmla="*/ 379070 h 770609"/>
                <a:gd name="connsiteX532" fmla="*/ 457399 w 573638"/>
                <a:gd name="connsiteY532" fmla="*/ 373746 h 770609"/>
                <a:gd name="connsiteX533" fmla="*/ 457399 w 573638"/>
                <a:gd name="connsiteY533" fmla="*/ 311376 h 770609"/>
                <a:gd name="connsiteX534" fmla="*/ 516407 w 573638"/>
                <a:gd name="connsiteY534" fmla="*/ 252428 h 770609"/>
                <a:gd name="connsiteX535" fmla="*/ 554858 w 573638"/>
                <a:gd name="connsiteY535" fmla="*/ 290744 h 770609"/>
                <a:gd name="connsiteX536" fmla="*/ 567135 w 573638"/>
                <a:gd name="connsiteY536" fmla="*/ 290744 h 770609"/>
                <a:gd name="connsiteX537" fmla="*/ 567164 w 573638"/>
                <a:gd name="connsiteY537" fmla="*/ 278508 h 770609"/>
                <a:gd name="connsiteX538" fmla="*/ 567135 w 573638"/>
                <a:gd name="connsiteY538" fmla="*/ 278479 h 770609"/>
                <a:gd name="connsiteX539" fmla="*/ 551146 w 573638"/>
                <a:gd name="connsiteY539" fmla="*/ 262411 h 770609"/>
                <a:gd name="connsiteX540" fmla="*/ 571228 w 573638"/>
                <a:gd name="connsiteY540" fmla="*/ 242350 h 770609"/>
                <a:gd name="connsiteX541" fmla="*/ 571228 w 573638"/>
                <a:gd name="connsiteY541" fmla="*/ 230370 h 77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573638" h="770609">
                  <a:moveTo>
                    <a:pt x="571228" y="230370"/>
                  </a:moveTo>
                  <a:lnTo>
                    <a:pt x="571228" y="230370"/>
                  </a:lnTo>
                  <a:cubicBezTo>
                    <a:pt x="567853" y="226984"/>
                    <a:pt x="562370" y="226970"/>
                    <a:pt x="558979" y="230341"/>
                  </a:cubicBezTo>
                  <a:cubicBezTo>
                    <a:pt x="558970" y="230351"/>
                    <a:pt x="558960" y="230361"/>
                    <a:pt x="558950" y="230370"/>
                  </a:cubicBezTo>
                  <a:lnTo>
                    <a:pt x="538868" y="250432"/>
                  </a:lnTo>
                  <a:lnTo>
                    <a:pt x="528494" y="240163"/>
                  </a:lnTo>
                  <a:lnTo>
                    <a:pt x="544388" y="224190"/>
                  </a:lnTo>
                  <a:cubicBezTo>
                    <a:pt x="545979" y="222525"/>
                    <a:pt x="546865" y="220312"/>
                    <a:pt x="546863" y="218010"/>
                  </a:cubicBezTo>
                  <a:lnTo>
                    <a:pt x="546863" y="203749"/>
                  </a:lnTo>
                  <a:cubicBezTo>
                    <a:pt x="546881" y="201473"/>
                    <a:pt x="545990" y="199283"/>
                    <a:pt x="544388" y="197664"/>
                  </a:cubicBezTo>
                  <a:lnTo>
                    <a:pt x="534205" y="187491"/>
                  </a:lnTo>
                  <a:cubicBezTo>
                    <a:pt x="532594" y="185864"/>
                    <a:pt x="530404" y="184941"/>
                    <a:pt x="528113" y="184924"/>
                  </a:cubicBezTo>
                  <a:lnTo>
                    <a:pt x="528113" y="184924"/>
                  </a:lnTo>
                  <a:cubicBezTo>
                    <a:pt x="523331" y="184854"/>
                    <a:pt x="519397" y="188671"/>
                    <a:pt x="519327" y="193449"/>
                  </a:cubicBezTo>
                  <a:cubicBezTo>
                    <a:pt x="519293" y="195818"/>
                    <a:pt x="520233" y="198098"/>
                    <a:pt x="521927" y="199756"/>
                  </a:cubicBezTo>
                  <a:lnTo>
                    <a:pt x="529541" y="207362"/>
                  </a:lnTo>
                  <a:lnTo>
                    <a:pt x="529541" y="214683"/>
                  </a:lnTo>
                  <a:lnTo>
                    <a:pt x="496420" y="247769"/>
                  </a:lnTo>
                  <a:lnTo>
                    <a:pt x="496420" y="191864"/>
                  </a:lnTo>
                  <a:lnTo>
                    <a:pt x="516788" y="171518"/>
                  </a:lnTo>
                  <a:cubicBezTo>
                    <a:pt x="518439" y="169886"/>
                    <a:pt x="519365" y="167659"/>
                    <a:pt x="519358" y="165338"/>
                  </a:cubicBezTo>
                  <a:lnTo>
                    <a:pt x="519357" y="145657"/>
                  </a:lnTo>
                  <a:cubicBezTo>
                    <a:pt x="518854" y="140853"/>
                    <a:pt x="514547" y="137365"/>
                    <a:pt x="509737" y="137868"/>
                  </a:cubicBezTo>
                  <a:cubicBezTo>
                    <a:pt x="505623" y="138299"/>
                    <a:pt x="502371" y="141547"/>
                    <a:pt x="501940" y="145657"/>
                  </a:cubicBezTo>
                  <a:lnTo>
                    <a:pt x="501940" y="161820"/>
                  </a:lnTo>
                  <a:lnTo>
                    <a:pt x="496516" y="167240"/>
                  </a:lnTo>
                  <a:lnTo>
                    <a:pt x="496516" y="148795"/>
                  </a:lnTo>
                  <a:cubicBezTo>
                    <a:pt x="496012" y="143990"/>
                    <a:pt x="491705" y="140503"/>
                    <a:pt x="486895" y="141006"/>
                  </a:cubicBezTo>
                  <a:cubicBezTo>
                    <a:pt x="482781" y="141436"/>
                    <a:pt x="479529" y="144684"/>
                    <a:pt x="479099" y="148795"/>
                  </a:cubicBezTo>
                  <a:lnTo>
                    <a:pt x="479099" y="157637"/>
                  </a:lnTo>
                  <a:lnTo>
                    <a:pt x="470247" y="148890"/>
                  </a:lnTo>
                  <a:lnTo>
                    <a:pt x="470247" y="115803"/>
                  </a:lnTo>
                  <a:cubicBezTo>
                    <a:pt x="470247" y="111025"/>
                    <a:pt x="466370" y="107151"/>
                    <a:pt x="461586" y="107151"/>
                  </a:cubicBezTo>
                  <a:cubicBezTo>
                    <a:pt x="456803" y="107151"/>
                    <a:pt x="452926" y="111025"/>
                    <a:pt x="452926" y="115803"/>
                  </a:cubicBezTo>
                  <a:lnTo>
                    <a:pt x="452926" y="152408"/>
                  </a:lnTo>
                  <a:cubicBezTo>
                    <a:pt x="452939" y="154724"/>
                    <a:pt x="453861" y="156943"/>
                    <a:pt x="455495" y="158588"/>
                  </a:cubicBezTo>
                  <a:lnTo>
                    <a:pt x="479003" y="182167"/>
                  </a:lnTo>
                  <a:lnTo>
                    <a:pt x="479003" y="264978"/>
                  </a:lnTo>
                  <a:lnTo>
                    <a:pt x="457208" y="286846"/>
                  </a:lnTo>
                  <a:lnTo>
                    <a:pt x="457208" y="217155"/>
                  </a:lnTo>
                  <a:cubicBezTo>
                    <a:pt x="456705" y="212350"/>
                    <a:pt x="452398" y="208863"/>
                    <a:pt x="447588" y="209366"/>
                  </a:cubicBezTo>
                  <a:cubicBezTo>
                    <a:pt x="443474" y="209796"/>
                    <a:pt x="440222" y="213044"/>
                    <a:pt x="439791" y="217155"/>
                  </a:cubicBezTo>
                  <a:lnTo>
                    <a:pt x="439791" y="245678"/>
                  </a:lnTo>
                  <a:lnTo>
                    <a:pt x="410192" y="216109"/>
                  </a:lnTo>
                  <a:lnTo>
                    <a:pt x="428085" y="198139"/>
                  </a:lnTo>
                  <a:cubicBezTo>
                    <a:pt x="429713" y="196530"/>
                    <a:pt x="430637" y="194342"/>
                    <a:pt x="430655" y="192055"/>
                  </a:cubicBezTo>
                  <a:lnTo>
                    <a:pt x="430655" y="139287"/>
                  </a:lnTo>
                  <a:cubicBezTo>
                    <a:pt x="430655" y="134509"/>
                    <a:pt x="426777" y="130635"/>
                    <a:pt x="421994" y="130635"/>
                  </a:cubicBezTo>
                  <a:cubicBezTo>
                    <a:pt x="417211" y="130635"/>
                    <a:pt x="413333" y="134509"/>
                    <a:pt x="413333" y="139287"/>
                  </a:cubicBezTo>
                  <a:lnTo>
                    <a:pt x="413333" y="188442"/>
                  </a:lnTo>
                  <a:lnTo>
                    <a:pt x="390491" y="211165"/>
                  </a:lnTo>
                  <a:cubicBezTo>
                    <a:pt x="390015" y="211640"/>
                    <a:pt x="389730" y="212211"/>
                    <a:pt x="389825" y="212211"/>
                  </a:cubicBezTo>
                  <a:lnTo>
                    <a:pt x="378975" y="223145"/>
                  </a:lnTo>
                  <a:cubicBezTo>
                    <a:pt x="375585" y="226515"/>
                    <a:pt x="375571" y="231993"/>
                    <a:pt x="378946" y="235380"/>
                  </a:cubicBezTo>
                  <a:cubicBezTo>
                    <a:pt x="378955" y="235390"/>
                    <a:pt x="378965" y="235400"/>
                    <a:pt x="378975" y="235409"/>
                  </a:cubicBezTo>
                  <a:cubicBezTo>
                    <a:pt x="382382" y="238756"/>
                    <a:pt x="387845" y="238756"/>
                    <a:pt x="391252" y="235409"/>
                  </a:cubicBezTo>
                  <a:lnTo>
                    <a:pt x="398105" y="228564"/>
                  </a:lnTo>
                  <a:lnTo>
                    <a:pt x="439791" y="270207"/>
                  </a:lnTo>
                  <a:lnTo>
                    <a:pt x="397724" y="312231"/>
                  </a:lnTo>
                  <a:lnTo>
                    <a:pt x="388207" y="302724"/>
                  </a:lnTo>
                  <a:cubicBezTo>
                    <a:pt x="384817" y="299337"/>
                    <a:pt x="379320" y="299337"/>
                    <a:pt x="375929" y="302724"/>
                  </a:cubicBezTo>
                  <a:cubicBezTo>
                    <a:pt x="372539" y="306110"/>
                    <a:pt x="372539" y="311602"/>
                    <a:pt x="375929" y="314988"/>
                  </a:cubicBezTo>
                  <a:lnTo>
                    <a:pt x="391443" y="330581"/>
                  </a:lnTo>
                  <a:cubicBezTo>
                    <a:pt x="394889" y="333829"/>
                    <a:pt x="400273" y="333829"/>
                    <a:pt x="403720" y="330581"/>
                  </a:cubicBezTo>
                  <a:lnTo>
                    <a:pt x="407813" y="326493"/>
                  </a:lnTo>
                  <a:lnTo>
                    <a:pt x="413428" y="332197"/>
                  </a:lnTo>
                  <a:lnTo>
                    <a:pt x="413428" y="339518"/>
                  </a:lnTo>
                  <a:cubicBezTo>
                    <a:pt x="413932" y="344323"/>
                    <a:pt x="418239" y="347810"/>
                    <a:pt x="423048" y="347307"/>
                  </a:cubicBezTo>
                  <a:cubicBezTo>
                    <a:pt x="427163" y="346877"/>
                    <a:pt x="430414" y="343628"/>
                    <a:pt x="430845" y="339518"/>
                  </a:cubicBezTo>
                  <a:lnTo>
                    <a:pt x="430845" y="328775"/>
                  </a:lnTo>
                  <a:cubicBezTo>
                    <a:pt x="430832" y="326458"/>
                    <a:pt x="429909" y="324239"/>
                    <a:pt x="428275" y="322595"/>
                  </a:cubicBezTo>
                  <a:lnTo>
                    <a:pt x="420090" y="314418"/>
                  </a:lnTo>
                  <a:lnTo>
                    <a:pt x="439696" y="294832"/>
                  </a:lnTo>
                  <a:lnTo>
                    <a:pt x="439696" y="370133"/>
                  </a:lnTo>
                  <a:lnTo>
                    <a:pt x="411144" y="398656"/>
                  </a:lnTo>
                  <a:lnTo>
                    <a:pt x="390015" y="398656"/>
                  </a:lnTo>
                  <a:lnTo>
                    <a:pt x="397344" y="391335"/>
                  </a:lnTo>
                  <a:cubicBezTo>
                    <a:pt x="400734" y="387964"/>
                    <a:pt x="400747" y="382486"/>
                    <a:pt x="397373" y="379099"/>
                  </a:cubicBezTo>
                  <a:cubicBezTo>
                    <a:pt x="397363" y="379089"/>
                    <a:pt x="397353" y="379080"/>
                    <a:pt x="397344" y="379070"/>
                  </a:cubicBezTo>
                  <a:lnTo>
                    <a:pt x="353944" y="335715"/>
                  </a:lnTo>
                  <a:lnTo>
                    <a:pt x="353944" y="302629"/>
                  </a:lnTo>
                  <a:lnTo>
                    <a:pt x="400580" y="256136"/>
                  </a:lnTo>
                  <a:cubicBezTo>
                    <a:pt x="403945" y="252667"/>
                    <a:pt x="403858" y="247129"/>
                    <a:pt x="400385" y="243767"/>
                  </a:cubicBezTo>
                  <a:cubicBezTo>
                    <a:pt x="398800" y="242233"/>
                    <a:pt x="396694" y="241354"/>
                    <a:pt x="394488" y="241304"/>
                  </a:cubicBezTo>
                  <a:lnTo>
                    <a:pt x="394488" y="241304"/>
                  </a:lnTo>
                  <a:cubicBezTo>
                    <a:pt x="392165" y="241296"/>
                    <a:pt x="389936" y="242221"/>
                    <a:pt x="388302" y="243871"/>
                  </a:cubicBezTo>
                  <a:lnTo>
                    <a:pt x="354039" y="278099"/>
                  </a:lnTo>
                  <a:lnTo>
                    <a:pt x="354039" y="260985"/>
                  </a:lnTo>
                  <a:cubicBezTo>
                    <a:pt x="353536" y="256180"/>
                    <a:pt x="349229" y="252693"/>
                    <a:pt x="344419" y="253196"/>
                  </a:cubicBezTo>
                  <a:cubicBezTo>
                    <a:pt x="340305" y="253627"/>
                    <a:pt x="337053" y="256875"/>
                    <a:pt x="336622" y="260985"/>
                  </a:cubicBezTo>
                  <a:lnTo>
                    <a:pt x="336622" y="310235"/>
                  </a:lnTo>
                  <a:lnTo>
                    <a:pt x="329199" y="302724"/>
                  </a:lnTo>
                  <a:lnTo>
                    <a:pt x="329199" y="283708"/>
                  </a:lnTo>
                  <a:cubicBezTo>
                    <a:pt x="329702" y="278904"/>
                    <a:pt x="326211" y="274601"/>
                    <a:pt x="321402" y="274098"/>
                  </a:cubicBezTo>
                  <a:cubicBezTo>
                    <a:pt x="316592" y="273595"/>
                    <a:pt x="312285" y="277082"/>
                    <a:pt x="311782" y="281887"/>
                  </a:cubicBezTo>
                  <a:cubicBezTo>
                    <a:pt x="311718" y="282492"/>
                    <a:pt x="311718" y="283103"/>
                    <a:pt x="311782" y="283708"/>
                  </a:cubicBezTo>
                  <a:lnTo>
                    <a:pt x="311782" y="305956"/>
                  </a:lnTo>
                  <a:cubicBezTo>
                    <a:pt x="311795" y="308273"/>
                    <a:pt x="312717" y="310492"/>
                    <a:pt x="314351" y="312136"/>
                  </a:cubicBezTo>
                  <a:lnTo>
                    <a:pt x="336622" y="334384"/>
                  </a:lnTo>
                  <a:lnTo>
                    <a:pt x="336622" y="338758"/>
                  </a:lnTo>
                  <a:cubicBezTo>
                    <a:pt x="336635" y="341074"/>
                    <a:pt x="337558" y="343293"/>
                    <a:pt x="339192" y="344938"/>
                  </a:cubicBezTo>
                  <a:lnTo>
                    <a:pt x="353087" y="358724"/>
                  </a:lnTo>
                  <a:lnTo>
                    <a:pt x="323678" y="388102"/>
                  </a:lnTo>
                  <a:cubicBezTo>
                    <a:pt x="320288" y="391473"/>
                    <a:pt x="320275" y="396951"/>
                    <a:pt x="323649" y="400338"/>
                  </a:cubicBezTo>
                  <a:cubicBezTo>
                    <a:pt x="323659" y="400348"/>
                    <a:pt x="323669" y="400357"/>
                    <a:pt x="323678" y="400367"/>
                  </a:cubicBezTo>
                  <a:cubicBezTo>
                    <a:pt x="327125" y="403615"/>
                    <a:pt x="332509" y="403615"/>
                    <a:pt x="335956" y="400367"/>
                  </a:cubicBezTo>
                  <a:lnTo>
                    <a:pt x="365365" y="370989"/>
                  </a:lnTo>
                  <a:lnTo>
                    <a:pt x="378975" y="384680"/>
                  </a:lnTo>
                  <a:lnTo>
                    <a:pt x="299314" y="465114"/>
                  </a:lnTo>
                  <a:lnTo>
                    <a:pt x="299314" y="276007"/>
                  </a:lnTo>
                  <a:lnTo>
                    <a:pt x="403340" y="172088"/>
                  </a:lnTo>
                  <a:cubicBezTo>
                    <a:pt x="404973" y="170444"/>
                    <a:pt x="405896" y="168225"/>
                    <a:pt x="405909" y="165908"/>
                  </a:cubicBezTo>
                  <a:lnTo>
                    <a:pt x="405909" y="118370"/>
                  </a:lnTo>
                  <a:lnTo>
                    <a:pt x="430845" y="93365"/>
                  </a:lnTo>
                  <a:cubicBezTo>
                    <a:pt x="434235" y="89994"/>
                    <a:pt x="434249" y="84516"/>
                    <a:pt x="430874" y="81129"/>
                  </a:cubicBezTo>
                  <a:cubicBezTo>
                    <a:pt x="430865" y="81120"/>
                    <a:pt x="430855" y="81110"/>
                    <a:pt x="430845" y="81100"/>
                  </a:cubicBezTo>
                  <a:cubicBezTo>
                    <a:pt x="429234" y="79474"/>
                    <a:pt x="427044" y="78551"/>
                    <a:pt x="424754" y="78533"/>
                  </a:cubicBezTo>
                  <a:lnTo>
                    <a:pt x="424754" y="78533"/>
                  </a:lnTo>
                  <a:cubicBezTo>
                    <a:pt x="422431" y="78525"/>
                    <a:pt x="420201" y="79450"/>
                    <a:pt x="418568" y="81100"/>
                  </a:cubicBezTo>
                  <a:lnTo>
                    <a:pt x="405909" y="93745"/>
                  </a:lnTo>
                  <a:lnTo>
                    <a:pt x="405909" y="68930"/>
                  </a:lnTo>
                  <a:cubicBezTo>
                    <a:pt x="405892" y="66643"/>
                    <a:pt x="404968" y="64455"/>
                    <a:pt x="403340" y="62846"/>
                  </a:cubicBezTo>
                  <a:lnTo>
                    <a:pt x="382687" y="42119"/>
                  </a:lnTo>
                  <a:cubicBezTo>
                    <a:pt x="381037" y="40504"/>
                    <a:pt x="378810" y="39614"/>
                    <a:pt x="376500" y="39647"/>
                  </a:cubicBezTo>
                  <a:lnTo>
                    <a:pt x="376500" y="39647"/>
                  </a:lnTo>
                  <a:cubicBezTo>
                    <a:pt x="371717" y="39630"/>
                    <a:pt x="367826" y="43491"/>
                    <a:pt x="367810" y="48269"/>
                  </a:cubicBezTo>
                  <a:cubicBezTo>
                    <a:pt x="367802" y="50605"/>
                    <a:pt x="368739" y="52844"/>
                    <a:pt x="370409" y="54479"/>
                  </a:cubicBezTo>
                  <a:lnTo>
                    <a:pt x="388492" y="72543"/>
                  </a:lnTo>
                  <a:lnTo>
                    <a:pt x="388492" y="162296"/>
                  </a:lnTo>
                  <a:lnTo>
                    <a:pt x="343855" y="206982"/>
                  </a:lnTo>
                  <a:lnTo>
                    <a:pt x="343855" y="161155"/>
                  </a:lnTo>
                  <a:lnTo>
                    <a:pt x="379832" y="125216"/>
                  </a:lnTo>
                  <a:cubicBezTo>
                    <a:pt x="381478" y="123619"/>
                    <a:pt x="382405" y="121423"/>
                    <a:pt x="382401" y="119131"/>
                  </a:cubicBezTo>
                  <a:lnTo>
                    <a:pt x="382401" y="96788"/>
                  </a:lnTo>
                  <a:cubicBezTo>
                    <a:pt x="381898" y="91983"/>
                    <a:pt x="377591" y="88496"/>
                    <a:pt x="372781" y="88999"/>
                  </a:cubicBezTo>
                  <a:cubicBezTo>
                    <a:pt x="368667" y="89429"/>
                    <a:pt x="365415" y="92678"/>
                    <a:pt x="364984" y="96788"/>
                  </a:cubicBezTo>
                  <a:lnTo>
                    <a:pt x="364984" y="115803"/>
                  </a:lnTo>
                  <a:lnTo>
                    <a:pt x="349851" y="130920"/>
                  </a:lnTo>
                  <a:lnTo>
                    <a:pt x="349851" y="70452"/>
                  </a:lnTo>
                  <a:cubicBezTo>
                    <a:pt x="349348" y="65647"/>
                    <a:pt x="345041" y="62160"/>
                    <a:pt x="340231" y="62663"/>
                  </a:cubicBezTo>
                  <a:cubicBezTo>
                    <a:pt x="336117" y="63093"/>
                    <a:pt x="332865" y="66341"/>
                    <a:pt x="332434" y="70452"/>
                  </a:cubicBezTo>
                  <a:lnTo>
                    <a:pt x="332434" y="148129"/>
                  </a:lnTo>
                  <a:lnTo>
                    <a:pt x="329008" y="151552"/>
                  </a:lnTo>
                  <a:cubicBezTo>
                    <a:pt x="327357" y="153184"/>
                    <a:pt x="326431" y="155411"/>
                    <a:pt x="326438" y="157732"/>
                  </a:cubicBezTo>
                  <a:lnTo>
                    <a:pt x="326439" y="224285"/>
                  </a:lnTo>
                  <a:lnTo>
                    <a:pt x="299314" y="251477"/>
                  </a:lnTo>
                  <a:lnTo>
                    <a:pt x="299314" y="84143"/>
                  </a:lnTo>
                  <a:cubicBezTo>
                    <a:pt x="299314" y="84143"/>
                    <a:pt x="299314" y="83477"/>
                    <a:pt x="299314" y="83097"/>
                  </a:cubicBezTo>
                  <a:lnTo>
                    <a:pt x="319015" y="62560"/>
                  </a:lnTo>
                  <a:cubicBezTo>
                    <a:pt x="320593" y="60879"/>
                    <a:pt x="321506" y="58683"/>
                    <a:pt x="321585" y="56380"/>
                  </a:cubicBezTo>
                  <a:cubicBezTo>
                    <a:pt x="321572" y="54064"/>
                    <a:pt x="320649" y="51844"/>
                    <a:pt x="319015" y="50200"/>
                  </a:cubicBezTo>
                  <a:cubicBezTo>
                    <a:pt x="317395" y="48600"/>
                    <a:pt x="315203" y="47710"/>
                    <a:pt x="312924" y="47728"/>
                  </a:cubicBezTo>
                  <a:lnTo>
                    <a:pt x="312924" y="47728"/>
                  </a:lnTo>
                  <a:cubicBezTo>
                    <a:pt x="310614" y="47695"/>
                    <a:pt x="308387" y="48585"/>
                    <a:pt x="306737" y="50200"/>
                  </a:cubicBezTo>
                  <a:lnTo>
                    <a:pt x="288749" y="68170"/>
                  </a:lnTo>
                  <a:lnTo>
                    <a:pt x="237736" y="17209"/>
                  </a:lnTo>
                  <a:cubicBezTo>
                    <a:pt x="233227" y="12969"/>
                    <a:pt x="226421" y="12305"/>
                    <a:pt x="221175" y="15593"/>
                  </a:cubicBezTo>
                  <a:cubicBezTo>
                    <a:pt x="222121" y="14077"/>
                    <a:pt x="222646" y="12338"/>
                    <a:pt x="222698" y="10553"/>
                  </a:cubicBezTo>
                  <a:cubicBezTo>
                    <a:pt x="222698" y="4725"/>
                    <a:pt x="217968" y="0"/>
                    <a:pt x="212134" y="0"/>
                  </a:cubicBezTo>
                  <a:cubicBezTo>
                    <a:pt x="206299" y="0"/>
                    <a:pt x="201569" y="4725"/>
                    <a:pt x="201569" y="10553"/>
                  </a:cubicBezTo>
                  <a:cubicBezTo>
                    <a:pt x="201569" y="16382"/>
                    <a:pt x="206299" y="21107"/>
                    <a:pt x="212134" y="21107"/>
                  </a:cubicBezTo>
                  <a:cubicBezTo>
                    <a:pt x="213883" y="21095"/>
                    <a:pt x="215596" y="20602"/>
                    <a:pt x="217083" y="19681"/>
                  </a:cubicBezTo>
                  <a:cubicBezTo>
                    <a:pt x="213489" y="24829"/>
                    <a:pt x="214218" y="31831"/>
                    <a:pt x="218796" y="36129"/>
                  </a:cubicBezTo>
                  <a:lnTo>
                    <a:pt x="271903" y="89372"/>
                  </a:lnTo>
                  <a:lnTo>
                    <a:pt x="271903" y="132917"/>
                  </a:lnTo>
                  <a:lnTo>
                    <a:pt x="235547" y="96598"/>
                  </a:lnTo>
                  <a:lnTo>
                    <a:pt x="235547" y="64272"/>
                  </a:lnTo>
                  <a:cubicBezTo>
                    <a:pt x="236050" y="59467"/>
                    <a:pt x="232560" y="55164"/>
                    <a:pt x="227750" y="54661"/>
                  </a:cubicBezTo>
                  <a:cubicBezTo>
                    <a:pt x="222940" y="54159"/>
                    <a:pt x="218633" y="57646"/>
                    <a:pt x="218130" y="62450"/>
                  </a:cubicBezTo>
                  <a:cubicBezTo>
                    <a:pt x="218066" y="63056"/>
                    <a:pt x="218066" y="63666"/>
                    <a:pt x="218130" y="64272"/>
                  </a:cubicBezTo>
                  <a:lnTo>
                    <a:pt x="218130" y="91464"/>
                  </a:lnTo>
                  <a:lnTo>
                    <a:pt x="201474" y="91464"/>
                  </a:lnTo>
                  <a:cubicBezTo>
                    <a:pt x="196665" y="91967"/>
                    <a:pt x="193174" y="96269"/>
                    <a:pt x="193677" y="101074"/>
                  </a:cubicBezTo>
                  <a:cubicBezTo>
                    <a:pt x="194108" y="105184"/>
                    <a:pt x="197360" y="108432"/>
                    <a:pt x="201474" y="108863"/>
                  </a:cubicBezTo>
                  <a:lnTo>
                    <a:pt x="223174" y="108863"/>
                  </a:lnTo>
                  <a:lnTo>
                    <a:pt x="271903" y="157637"/>
                  </a:lnTo>
                  <a:lnTo>
                    <a:pt x="271903" y="209453"/>
                  </a:lnTo>
                  <a:lnTo>
                    <a:pt x="234500" y="172088"/>
                  </a:lnTo>
                  <a:cubicBezTo>
                    <a:pt x="232889" y="170462"/>
                    <a:pt x="230699" y="169539"/>
                    <a:pt x="228409" y="169521"/>
                  </a:cubicBezTo>
                  <a:lnTo>
                    <a:pt x="203092" y="169521"/>
                  </a:lnTo>
                  <a:lnTo>
                    <a:pt x="162548" y="129114"/>
                  </a:lnTo>
                  <a:lnTo>
                    <a:pt x="162548" y="111049"/>
                  </a:lnTo>
                  <a:cubicBezTo>
                    <a:pt x="162548" y="106271"/>
                    <a:pt x="158670" y="102397"/>
                    <a:pt x="153887" y="102397"/>
                  </a:cubicBezTo>
                  <a:cubicBezTo>
                    <a:pt x="149104" y="102397"/>
                    <a:pt x="145226" y="106271"/>
                    <a:pt x="145226" y="111049"/>
                  </a:cubicBezTo>
                  <a:lnTo>
                    <a:pt x="145226" y="132822"/>
                  </a:lnTo>
                  <a:cubicBezTo>
                    <a:pt x="145203" y="135127"/>
                    <a:pt x="146093" y="137348"/>
                    <a:pt x="147701" y="139002"/>
                  </a:cubicBezTo>
                  <a:lnTo>
                    <a:pt x="193384" y="184543"/>
                  </a:lnTo>
                  <a:cubicBezTo>
                    <a:pt x="194995" y="186170"/>
                    <a:pt x="197185" y="187093"/>
                    <a:pt x="199476" y="187111"/>
                  </a:cubicBezTo>
                  <a:lnTo>
                    <a:pt x="224792" y="187111"/>
                  </a:lnTo>
                  <a:lnTo>
                    <a:pt x="272379" y="234649"/>
                  </a:lnTo>
                  <a:lnTo>
                    <a:pt x="272379" y="366805"/>
                  </a:lnTo>
                  <a:lnTo>
                    <a:pt x="251726" y="346364"/>
                  </a:lnTo>
                  <a:lnTo>
                    <a:pt x="261244" y="336856"/>
                  </a:lnTo>
                  <a:cubicBezTo>
                    <a:pt x="264332" y="333138"/>
                    <a:pt x="263818" y="327624"/>
                    <a:pt x="260097" y="324539"/>
                  </a:cubicBezTo>
                  <a:cubicBezTo>
                    <a:pt x="256875" y="321868"/>
                    <a:pt x="252209" y="321850"/>
                    <a:pt x="248966" y="324496"/>
                  </a:cubicBezTo>
                  <a:lnTo>
                    <a:pt x="247444" y="326112"/>
                  </a:lnTo>
                  <a:lnTo>
                    <a:pt x="236118" y="314798"/>
                  </a:lnTo>
                  <a:cubicBezTo>
                    <a:pt x="232671" y="311550"/>
                    <a:pt x="227287" y="311550"/>
                    <a:pt x="223840" y="314798"/>
                  </a:cubicBezTo>
                  <a:cubicBezTo>
                    <a:pt x="220450" y="318169"/>
                    <a:pt x="220437" y="323647"/>
                    <a:pt x="223811" y="327034"/>
                  </a:cubicBezTo>
                  <a:cubicBezTo>
                    <a:pt x="223821" y="327044"/>
                    <a:pt x="223831" y="327054"/>
                    <a:pt x="223840" y="327063"/>
                  </a:cubicBezTo>
                  <a:lnTo>
                    <a:pt x="235832" y="338282"/>
                  </a:lnTo>
                  <a:lnTo>
                    <a:pt x="233548" y="340564"/>
                  </a:lnTo>
                  <a:cubicBezTo>
                    <a:pt x="231920" y="342173"/>
                    <a:pt x="230996" y="344361"/>
                    <a:pt x="230978" y="346649"/>
                  </a:cubicBezTo>
                  <a:cubicBezTo>
                    <a:pt x="230991" y="348966"/>
                    <a:pt x="231914" y="351185"/>
                    <a:pt x="233548" y="352829"/>
                  </a:cubicBezTo>
                  <a:lnTo>
                    <a:pt x="247729" y="366995"/>
                  </a:lnTo>
                  <a:lnTo>
                    <a:pt x="195193" y="366995"/>
                  </a:lnTo>
                  <a:lnTo>
                    <a:pt x="183296" y="355111"/>
                  </a:lnTo>
                  <a:lnTo>
                    <a:pt x="183296" y="307572"/>
                  </a:lnTo>
                  <a:lnTo>
                    <a:pt x="212895" y="278004"/>
                  </a:lnTo>
                  <a:lnTo>
                    <a:pt x="232692" y="278004"/>
                  </a:lnTo>
                  <a:cubicBezTo>
                    <a:pt x="235777" y="278001"/>
                    <a:pt x="238634" y="276375"/>
                    <a:pt x="240210" y="273725"/>
                  </a:cubicBezTo>
                  <a:lnTo>
                    <a:pt x="261244" y="252713"/>
                  </a:lnTo>
                  <a:cubicBezTo>
                    <a:pt x="264634" y="249343"/>
                    <a:pt x="264647" y="243864"/>
                    <a:pt x="261273" y="240478"/>
                  </a:cubicBezTo>
                  <a:cubicBezTo>
                    <a:pt x="261263" y="240468"/>
                    <a:pt x="261254" y="240458"/>
                    <a:pt x="261244" y="240448"/>
                  </a:cubicBezTo>
                  <a:cubicBezTo>
                    <a:pt x="257797" y="237201"/>
                    <a:pt x="252413" y="237201"/>
                    <a:pt x="248966" y="240448"/>
                  </a:cubicBezTo>
                  <a:lnTo>
                    <a:pt x="241828" y="247674"/>
                  </a:lnTo>
                  <a:lnTo>
                    <a:pt x="241828" y="237026"/>
                  </a:lnTo>
                  <a:cubicBezTo>
                    <a:pt x="241325" y="232221"/>
                    <a:pt x="237018" y="228734"/>
                    <a:pt x="232208" y="229237"/>
                  </a:cubicBezTo>
                  <a:cubicBezTo>
                    <a:pt x="228094" y="229667"/>
                    <a:pt x="224842" y="232915"/>
                    <a:pt x="224411" y="237026"/>
                  </a:cubicBezTo>
                  <a:lnTo>
                    <a:pt x="224411" y="260510"/>
                  </a:lnTo>
                  <a:lnTo>
                    <a:pt x="209469" y="260510"/>
                  </a:lnTo>
                  <a:cubicBezTo>
                    <a:pt x="207146" y="260502"/>
                    <a:pt x="204917" y="261427"/>
                    <a:pt x="203283" y="263077"/>
                  </a:cubicBezTo>
                  <a:lnTo>
                    <a:pt x="183486" y="282853"/>
                  </a:lnTo>
                  <a:lnTo>
                    <a:pt x="183486" y="219246"/>
                  </a:lnTo>
                  <a:lnTo>
                    <a:pt x="194622" y="207742"/>
                  </a:lnTo>
                  <a:cubicBezTo>
                    <a:pt x="196230" y="206088"/>
                    <a:pt x="197119" y="203867"/>
                    <a:pt x="197096" y="201562"/>
                  </a:cubicBezTo>
                  <a:cubicBezTo>
                    <a:pt x="197149" y="196837"/>
                    <a:pt x="193357" y="192963"/>
                    <a:pt x="188627" y="192910"/>
                  </a:cubicBezTo>
                  <a:cubicBezTo>
                    <a:pt x="188563" y="192909"/>
                    <a:pt x="188499" y="192909"/>
                    <a:pt x="188435" y="192910"/>
                  </a:cubicBezTo>
                  <a:lnTo>
                    <a:pt x="188435" y="192910"/>
                  </a:lnTo>
                  <a:cubicBezTo>
                    <a:pt x="186132" y="192908"/>
                    <a:pt x="183916" y="193793"/>
                    <a:pt x="182249" y="195382"/>
                  </a:cubicBezTo>
                  <a:lnTo>
                    <a:pt x="168258" y="209453"/>
                  </a:lnTo>
                  <a:cubicBezTo>
                    <a:pt x="166624" y="211098"/>
                    <a:pt x="165702" y="213317"/>
                    <a:pt x="165689" y="215633"/>
                  </a:cubicBezTo>
                  <a:lnTo>
                    <a:pt x="165689" y="235980"/>
                  </a:lnTo>
                  <a:lnTo>
                    <a:pt x="156171" y="226472"/>
                  </a:lnTo>
                  <a:cubicBezTo>
                    <a:pt x="152781" y="223085"/>
                    <a:pt x="147284" y="223085"/>
                    <a:pt x="143894" y="226472"/>
                  </a:cubicBezTo>
                  <a:cubicBezTo>
                    <a:pt x="140504" y="229859"/>
                    <a:pt x="140504" y="235350"/>
                    <a:pt x="143894" y="238737"/>
                  </a:cubicBezTo>
                  <a:lnTo>
                    <a:pt x="166069" y="260510"/>
                  </a:lnTo>
                  <a:lnTo>
                    <a:pt x="166069" y="297019"/>
                  </a:lnTo>
                  <a:lnTo>
                    <a:pt x="123526" y="254520"/>
                  </a:lnTo>
                  <a:lnTo>
                    <a:pt x="123526" y="216489"/>
                  </a:lnTo>
                  <a:lnTo>
                    <a:pt x="153316" y="186160"/>
                  </a:lnTo>
                  <a:cubicBezTo>
                    <a:pt x="154968" y="184527"/>
                    <a:pt x="155894" y="182301"/>
                    <a:pt x="155886" y="179980"/>
                  </a:cubicBezTo>
                  <a:lnTo>
                    <a:pt x="155886" y="158207"/>
                  </a:lnTo>
                  <a:cubicBezTo>
                    <a:pt x="155382" y="153403"/>
                    <a:pt x="151075" y="149915"/>
                    <a:pt x="146265" y="150418"/>
                  </a:cubicBezTo>
                  <a:cubicBezTo>
                    <a:pt x="142151" y="150849"/>
                    <a:pt x="138899" y="154097"/>
                    <a:pt x="138469" y="158207"/>
                  </a:cubicBezTo>
                  <a:lnTo>
                    <a:pt x="138469" y="177223"/>
                  </a:lnTo>
                  <a:lnTo>
                    <a:pt x="133329" y="182357"/>
                  </a:lnTo>
                  <a:lnTo>
                    <a:pt x="133329" y="131301"/>
                  </a:lnTo>
                  <a:cubicBezTo>
                    <a:pt x="133312" y="129013"/>
                    <a:pt x="132388" y="126825"/>
                    <a:pt x="130760" y="125216"/>
                  </a:cubicBezTo>
                  <a:lnTo>
                    <a:pt x="117054" y="111430"/>
                  </a:lnTo>
                  <a:cubicBezTo>
                    <a:pt x="113647" y="108083"/>
                    <a:pt x="108184" y="108083"/>
                    <a:pt x="104777" y="111430"/>
                  </a:cubicBezTo>
                  <a:cubicBezTo>
                    <a:pt x="101387" y="114800"/>
                    <a:pt x="101374" y="120279"/>
                    <a:pt x="104748" y="123665"/>
                  </a:cubicBezTo>
                  <a:cubicBezTo>
                    <a:pt x="104758" y="123675"/>
                    <a:pt x="104767" y="123685"/>
                    <a:pt x="104777" y="123695"/>
                  </a:cubicBezTo>
                  <a:lnTo>
                    <a:pt x="115912" y="134914"/>
                  </a:lnTo>
                  <a:lnTo>
                    <a:pt x="115912" y="176652"/>
                  </a:lnTo>
                  <a:lnTo>
                    <a:pt x="78889" y="139572"/>
                  </a:lnTo>
                  <a:cubicBezTo>
                    <a:pt x="77240" y="137957"/>
                    <a:pt x="75013" y="137067"/>
                    <a:pt x="72703" y="137100"/>
                  </a:cubicBezTo>
                  <a:lnTo>
                    <a:pt x="72703" y="137100"/>
                  </a:lnTo>
                  <a:cubicBezTo>
                    <a:pt x="70424" y="137082"/>
                    <a:pt x="68232" y="137972"/>
                    <a:pt x="66612" y="139572"/>
                  </a:cubicBezTo>
                  <a:cubicBezTo>
                    <a:pt x="65034" y="141253"/>
                    <a:pt x="64121" y="143449"/>
                    <a:pt x="64042" y="145752"/>
                  </a:cubicBezTo>
                  <a:cubicBezTo>
                    <a:pt x="64060" y="148040"/>
                    <a:pt x="64984" y="150228"/>
                    <a:pt x="66612" y="151837"/>
                  </a:cubicBezTo>
                  <a:lnTo>
                    <a:pt x="114865" y="200041"/>
                  </a:lnTo>
                  <a:lnTo>
                    <a:pt x="108489" y="206411"/>
                  </a:lnTo>
                  <a:cubicBezTo>
                    <a:pt x="106769" y="208154"/>
                    <a:pt x="105840" y="210525"/>
                    <a:pt x="105919" y="212971"/>
                  </a:cubicBezTo>
                  <a:lnTo>
                    <a:pt x="105919" y="254520"/>
                  </a:lnTo>
                  <a:lnTo>
                    <a:pt x="98971" y="261555"/>
                  </a:lnTo>
                  <a:lnTo>
                    <a:pt x="93832" y="256421"/>
                  </a:lnTo>
                  <a:lnTo>
                    <a:pt x="93832" y="211260"/>
                  </a:lnTo>
                  <a:cubicBezTo>
                    <a:pt x="93819" y="208943"/>
                    <a:pt x="92896" y="206724"/>
                    <a:pt x="91262" y="205080"/>
                  </a:cubicBezTo>
                  <a:lnTo>
                    <a:pt x="68325" y="182167"/>
                  </a:lnTo>
                  <a:cubicBezTo>
                    <a:pt x="64918" y="178820"/>
                    <a:pt x="59455" y="178820"/>
                    <a:pt x="56048" y="182167"/>
                  </a:cubicBezTo>
                  <a:cubicBezTo>
                    <a:pt x="54382" y="183751"/>
                    <a:pt x="53452" y="185955"/>
                    <a:pt x="53478" y="188251"/>
                  </a:cubicBezTo>
                  <a:cubicBezTo>
                    <a:pt x="53448" y="190577"/>
                    <a:pt x="54377" y="192812"/>
                    <a:pt x="56048" y="194431"/>
                  </a:cubicBezTo>
                  <a:lnTo>
                    <a:pt x="76415" y="214683"/>
                  </a:lnTo>
                  <a:lnTo>
                    <a:pt x="76415" y="238832"/>
                  </a:lnTo>
                  <a:lnTo>
                    <a:pt x="61853" y="224190"/>
                  </a:lnTo>
                  <a:cubicBezTo>
                    <a:pt x="60171" y="222614"/>
                    <a:pt x="57972" y="221702"/>
                    <a:pt x="55667" y="221623"/>
                  </a:cubicBezTo>
                  <a:lnTo>
                    <a:pt x="55667" y="221623"/>
                  </a:lnTo>
                  <a:cubicBezTo>
                    <a:pt x="53361" y="221702"/>
                    <a:pt x="51163" y="222614"/>
                    <a:pt x="49480" y="224190"/>
                  </a:cubicBezTo>
                  <a:cubicBezTo>
                    <a:pt x="46181" y="227614"/>
                    <a:pt x="46181" y="233031"/>
                    <a:pt x="49480" y="236455"/>
                  </a:cubicBezTo>
                  <a:lnTo>
                    <a:pt x="92785" y="279715"/>
                  </a:lnTo>
                  <a:cubicBezTo>
                    <a:pt x="96232" y="282963"/>
                    <a:pt x="101616" y="282963"/>
                    <a:pt x="105062" y="279715"/>
                  </a:cubicBezTo>
                  <a:lnTo>
                    <a:pt x="114580" y="270207"/>
                  </a:lnTo>
                  <a:lnTo>
                    <a:pt x="166069" y="321549"/>
                  </a:lnTo>
                  <a:lnTo>
                    <a:pt x="166069" y="354825"/>
                  </a:lnTo>
                  <a:lnTo>
                    <a:pt x="150461" y="370418"/>
                  </a:lnTo>
                  <a:lnTo>
                    <a:pt x="139135" y="359104"/>
                  </a:lnTo>
                  <a:lnTo>
                    <a:pt x="154268" y="343987"/>
                  </a:lnTo>
                  <a:cubicBezTo>
                    <a:pt x="157658" y="340616"/>
                    <a:pt x="157671" y="335138"/>
                    <a:pt x="154297" y="331751"/>
                  </a:cubicBezTo>
                  <a:cubicBezTo>
                    <a:pt x="154287" y="331741"/>
                    <a:pt x="154277" y="331732"/>
                    <a:pt x="154268" y="331722"/>
                  </a:cubicBezTo>
                  <a:cubicBezTo>
                    <a:pt x="150861" y="328376"/>
                    <a:pt x="145397" y="328376"/>
                    <a:pt x="141990" y="331722"/>
                  </a:cubicBezTo>
                  <a:lnTo>
                    <a:pt x="126857" y="346839"/>
                  </a:lnTo>
                  <a:lnTo>
                    <a:pt x="117340" y="337331"/>
                  </a:lnTo>
                  <a:lnTo>
                    <a:pt x="128000" y="325922"/>
                  </a:lnTo>
                  <a:cubicBezTo>
                    <a:pt x="129633" y="324278"/>
                    <a:pt x="130556" y="322059"/>
                    <a:pt x="130569" y="319742"/>
                  </a:cubicBezTo>
                  <a:lnTo>
                    <a:pt x="130569" y="301868"/>
                  </a:lnTo>
                  <a:cubicBezTo>
                    <a:pt x="130066" y="297063"/>
                    <a:pt x="125759" y="293576"/>
                    <a:pt x="120949" y="294079"/>
                  </a:cubicBezTo>
                  <a:cubicBezTo>
                    <a:pt x="116835" y="294509"/>
                    <a:pt x="113583" y="297758"/>
                    <a:pt x="113152" y="301868"/>
                  </a:cubicBezTo>
                  <a:lnTo>
                    <a:pt x="113152" y="316224"/>
                  </a:lnTo>
                  <a:lnTo>
                    <a:pt x="101065" y="328775"/>
                  </a:lnTo>
                  <a:lnTo>
                    <a:pt x="86884" y="328775"/>
                  </a:lnTo>
                  <a:lnTo>
                    <a:pt x="49671" y="291600"/>
                  </a:lnTo>
                  <a:cubicBezTo>
                    <a:pt x="46224" y="288352"/>
                    <a:pt x="40840" y="288352"/>
                    <a:pt x="37393" y="291600"/>
                  </a:cubicBezTo>
                  <a:cubicBezTo>
                    <a:pt x="34003" y="294970"/>
                    <a:pt x="33990" y="300448"/>
                    <a:pt x="37364" y="303835"/>
                  </a:cubicBezTo>
                  <a:cubicBezTo>
                    <a:pt x="37374" y="303845"/>
                    <a:pt x="37384" y="303855"/>
                    <a:pt x="37393" y="303864"/>
                  </a:cubicBezTo>
                  <a:lnTo>
                    <a:pt x="77176" y="343606"/>
                  </a:lnTo>
                  <a:cubicBezTo>
                    <a:pt x="78810" y="345256"/>
                    <a:pt x="81039" y="346181"/>
                    <a:pt x="83363" y="346173"/>
                  </a:cubicBezTo>
                  <a:lnTo>
                    <a:pt x="101065" y="346174"/>
                  </a:lnTo>
                  <a:lnTo>
                    <a:pt x="137993" y="383063"/>
                  </a:lnTo>
                  <a:lnTo>
                    <a:pt x="122860" y="398180"/>
                  </a:lnTo>
                  <a:lnTo>
                    <a:pt x="57761" y="333148"/>
                  </a:lnTo>
                  <a:cubicBezTo>
                    <a:pt x="54301" y="329840"/>
                    <a:pt x="48847" y="329840"/>
                    <a:pt x="45388" y="333148"/>
                  </a:cubicBezTo>
                  <a:lnTo>
                    <a:pt x="35871" y="342656"/>
                  </a:lnTo>
                  <a:lnTo>
                    <a:pt x="14837" y="321644"/>
                  </a:lnTo>
                  <a:cubicBezTo>
                    <a:pt x="13217" y="320043"/>
                    <a:pt x="11024" y="319154"/>
                    <a:pt x="8746" y="319172"/>
                  </a:cubicBezTo>
                  <a:lnTo>
                    <a:pt x="8746" y="319172"/>
                  </a:lnTo>
                  <a:cubicBezTo>
                    <a:pt x="6436" y="319139"/>
                    <a:pt x="4209" y="320029"/>
                    <a:pt x="2559" y="321644"/>
                  </a:cubicBezTo>
                  <a:cubicBezTo>
                    <a:pt x="-853" y="325059"/>
                    <a:pt x="-853" y="330589"/>
                    <a:pt x="2559" y="334004"/>
                  </a:cubicBezTo>
                  <a:lnTo>
                    <a:pt x="23593" y="354921"/>
                  </a:lnTo>
                  <a:lnTo>
                    <a:pt x="18168" y="360340"/>
                  </a:lnTo>
                  <a:cubicBezTo>
                    <a:pt x="14857" y="363796"/>
                    <a:pt x="14857" y="369244"/>
                    <a:pt x="18168" y="372700"/>
                  </a:cubicBezTo>
                  <a:cubicBezTo>
                    <a:pt x="21542" y="376087"/>
                    <a:pt x="27026" y="376100"/>
                    <a:pt x="30416" y="372729"/>
                  </a:cubicBezTo>
                  <a:cubicBezTo>
                    <a:pt x="30426" y="372719"/>
                    <a:pt x="30436" y="372710"/>
                    <a:pt x="30446" y="372700"/>
                  </a:cubicBezTo>
                  <a:lnTo>
                    <a:pt x="51860" y="351213"/>
                  </a:lnTo>
                  <a:lnTo>
                    <a:pt x="116959" y="416245"/>
                  </a:lnTo>
                  <a:cubicBezTo>
                    <a:pt x="120419" y="419553"/>
                    <a:pt x="125872" y="419553"/>
                    <a:pt x="129332" y="416245"/>
                  </a:cubicBezTo>
                  <a:lnTo>
                    <a:pt x="174825" y="370703"/>
                  </a:lnTo>
                  <a:lnTo>
                    <a:pt x="185675" y="381542"/>
                  </a:lnTo>
                  <a:cubicBezTo>
                    <a:pt x="187309" y="383192"/>
                    <a:pt x="189538" y="384117"/>
                    <a:pt x="191862" y="384109"/>
                  </a:cubicBezTo>
                  <a:lnTo>
                    <a:pt x="265432" y="384109"/>
                  </a:lnTo>
                  <a:lnTo>
                    <a:pt x="272189" y="390955"/>
                  </a:lnTo>
                  <a:lnTo>
                    <a:pt x="272189" y="592136"/>
                  </a:lnTo>
                  <a:lnTo>
                    <a:pt x="210897" y="530812"/>
                  </a:lnTo>
                  <a:lnTo>
                    <a:pt x="210897" y="482323"/>
                  </a:lnTo>
                  <a:lnTo>
                    <a:pt x="210897" y="482323"/>
                  </a:lnTo>
                  <a:lnTo>
                    <a:pt x="225553" y="496965"/>
                  </a:lnTo>
                  <a:cubicBezTo>
                    <a:pt x="228961" y="500311"/>
                    <a:pt x="234424" y="500311"/>
                    <a:pt x="237831" y="496965"/>
                  </a:cubicBezTo>
                  <a:lnTo>
                    <a:pt x="254582" y="480231"/>
                  </a:lnTo>
                  <a:cubicBezTo>
                    <a:pt x="257972" y="476861"/>
                    <a:pt x="257985" y="471383"/>
                    <a:pt x="254611" y="467996"/>
                  </a:cubicBezTo>
                  <a:cubicBezTo>
                    <a:pt x="254601" y="467986"/>
                    <a:pt x="254591" y="467976"/>
                    <a:pt x="254582" y="467967"/>
                  </a:cubicBezTo>
                  <a:cubicBezTo>
                    <a:pt x="252971" y="466340"/>
                    <a:pt x="250781" y="465417"/>
                    <a:pt x="248491" y="465400"/>
                  </a:cubicBezTo>
                  <a:lnTo>
                    <a:pt x="248491" y="465400"/>
                  </a:lnTo>
                  <a:cubicBezTo>
                    <a:pt x="246167" y="465392"/>
                    <a:pt x="243938" y="466317"/>
                    <a:pt x="242304" y="467967"/>
                  </a:cubicBezTo>
                  <a:lnTo>
                    <a:pt x="231740" y="478615"/>
                  </a:lnTo>
                  <a:lnTo>
                    <a:pt x="219557" y="466445"/>
                  </a:lnTo>
                  <a:lnTo>
                    <a:pt x="219557" y="425087"/>
                  </a:lnTo>
                  <a:lnTo>
                    <a:pt x="233834" y="410921"/>
                  </a:lnTo>
                  <a:lnTo>
                    <a:pt x="245064" y="410921"/>
                  </a:lnTo>
                  <a:cubicBezTo>
                    <a:pt x="249874" y="410418"/>
                    <a:pt x="253365" y="406115"/>
                    <a:pt x="252861" y="401310"/>
                  </a:cubicBezTo>
                  <a:cubicBezTo>
                    <a:pt x="252430" y="397200"/>
                    <a:pt x="249179" y="393952"/>
                    <a:pt x="245064" y="393522"/>
                  </a:cubicBezTo>
                  <a:lnTo>
                    <a:pt x="230217" y="393522"/>
                  </a:lnTo>
                  <a:cubicBezTo>
                    <a:pt x="227898" y="393535"/>
                    <a:pt x="225677" y="394456"/>
                    <a:pt x="224031" y="396089"/>
                  </a:cubicBezTo>
                  <a:lnTo>
                    <a:pt x="216512" y="403505"/>
                  </a:lnTo>
                  <a:lnTo>
                    <a:pt x="206328" y="393236"/>
                  </a:lnTo>
                  <a:cubicBezTo>
                    <a:pt x="202772" y="389962"/>
                    <a:pt x="197233" y="390187"/>
                    <a:pt x="193955" y="393740"/>
                  </a:cubicBezTo>
                  <a:cubicBezTo>
                    <a:pt x="190865" y="397089"/>
                    <a:pt x="190865" y="402247"/>
                    <a:pt x="193955" y="405596"/>
                  </a:cubicBezTo>
                  <a:lnTo>
                    <a:pt x="202140" y="413678"/>
                  </a:lnTo>
                  <a:lnTo>
                    <a:pt x="202140" y="420809"/>
                  </a:lnTo>
                  <a:lnTo>
                    <a:pt x="201474" y="422140"/>
                  </a:lnTo>
                  <a:lnTo>
                    <a:pt x="202140" y="422805"/>
                  </a:lnTo>
                  <a:lnTo>
                    <a:pt x="202140" y="466445"/>
                  </a:lnTo>
                  <a:lnTo>
                    <a:pt x="195954" y="472625"/>
                  </a:lnTo>
                  <a:cubicBezTo>
                    <a:pt x="194326" y="474234"/>
                    <a:pt x="193402" y="476422"/>
                    <a:pt x="193384" y="478710"/>
                  </a:cubicBezTo>
                  <a:lnTo>
                    <a:pt x="193384" y="513508"/>
                  </a:lnTo>
                  <a:lnTo>
                    <a:pt x="162548" y="482608"/>
                  </a:lnTo>
                  <a:lnTo>
                    <a:pt x="171494" y="473671"/>
                  </a:lnTo>
                  <a:cubicBezTo>
                    <a:pt x="173111" y="472023"/>
                    <a:pt x="174002" y="469798"/>
                    <a:pt x="173969" y="467491"/>
                  </a:cubicBezTo>
                  <a:lnTo>
                    <a:pt x="173969" y="437922"/>
                  </a:lnTo>
                  <a:cubicBezTo>
                    <a:pt x="173971" y="435621"/>
                    <a:pt x="173085" y="433407"/>
                    <a:pt x="171494" y="431742"/>
                  </a:cubicBezTo>
                  <a:lnTo>
                    <a:pt x="156552" y="417291"/>
                  </a:lnTo>
                  <a:cubicBezTo>
                    <a:pt x="154885" y="415702"/>
                    <a:pt x="152669" y="414816"/>
                    <a:pt x="150366" y="414819"/>
                  </a:cubicBezTo>
                  <a:lnTo>
                    <a:pt x="150366" y="414819"/>
                  </a:lnTo>
                  <a:cubicBezTo>
                    <a:pt x="145635" y="414766"/>
                    <a:pt x="141758" y="418554"/>
                    <a:pt x="141705" y="423280"/>
                  </a:cubicBezTo>
                  <a:cubicBezTo>
                    <a:pt x="141704" y="423343"/>
                    <a:pt x="141704" y="423407"/>
                    <a:pt x="141705" y="423471"/>
                  </a:cubicBezTo>
                  <a:cubicBezTo>
                    <a:pt x="141682" y="425776"/>
                    <a:pt x="142571" y="427997"/>
                    <a:pt x="144179" y="429651"/>
                  </a:cubicBezTo>
                  <a:lnTo>
                    <a:pt x="156171" y="441535"/>
                  </a:lnTo>
                  <a:lnTo>
                    <a:pt x="156171" y="463973"/>
                  </a:lnTo>
                  <a:lnTo>
                    <a:pt x="146178" y="473481"/>
                  </a:lnTo>
                  <a:lnTo>
                    <a:pt x="87360" y="473481"/>
                  </a:lnTo>
                  <a:lnTo>
                    <a:pt x="87360" y="423851"/>
                  </a:lnTo>
                  <a:cubicBezTo>
                    <a:pt x="87343" y="421563"/>
                    <a:pt x="86418" y="419375"/>
                    <a:pt x="84790" y="417766"/>
                  </a:cubicBezTo>
                  <a:lnTo>
                    <a:pt x="54144" y="387152"/>
                  </a:lnTo>
                  <a:cubicBezTo>
                    <a:pt x="50754" y="383765"/>
                    <a:pt x="45257" y="383765"/>
                    <a:pt x="41867" y="387152"/>
                  </a:cubicBezTo>
                  <a:cubicBezTo>
                    <a:pt x="38476" y="390538"/>
                    <a:pt x="38476" y="396030"/>
                    <a:pt x="41867" y="399416"/>
                  </a:cubicBezTo>
                  <a:lnTo>
                    <a:pt x="70419" y="427464"/>
                  </a:lnTo>
                  <a:lnTo>
                    <a:pt x="70419" y="467967"/>
                  </a:lnTo>
                  <a:lnTo>
                    <a:pt x="47292" y="444958"/>
                  </a:lnTo>
                  <a:cubicBezTo>
                    <a:pt x="43917" y="441571"/>
                    <a:pt x="38434" y="441558"/>
                    <a:pt x="35043" y="444929"/>
                  </a:cubicBezTo>
                  <a:cubicBezTo>
                    <a:pt x="35034" y="444939"/>
                    <a:pt x="35024" y="444948"/>
                    <a:pt x="35014" y="444958"/>
                  </a:cubicBezTo>
                  <a:cubicBezTo>
                    <a:pt x="31664" y="448362"/>
                    <a:pt x="31664" y="453819"/>
                    <a:pt x="35014" y="457223"/>
                  </a:cubicBezTo>
                  <a:lnTo>
                    <a:pt x="66612" y="488788"/>
                  </a:lnTo>
                  <a:cubicBezTo>
                    <a:pt x="68267" y="490395"/>
                    <a:pt x="70491" y="491283"/>
                    <a:pt x="72798" y="491260"/>
                  </a:cubicBezTo>
                  <a:lnTo>
                    <a:pt x="146654" y="491260"/>
                  </a:lnTo>
                  <a:lnTo>
                    <a:pt x="157504" y="502194"/>
                  </a:lnTo>
                  <a:lnTo>
                    <a:pt x="122860" y="536802"/>
                  </a:lnTo>
                  <a:lnTo>
                    <a:pt x="108965" y="536802"/>
                  </a:lnTo>
                  <a:cubicBezTo>
                    <a:pt x="104155" y="536299"/>
                    <a:pt x="99848" y="539786"/>
                    <a:pt x="99344" y="544591"/>
                  </a:cubicBezTo>
                  <a:cubicBezTo>
                    <a:pt x="98841" y="549395"/>
                    <a:pt x="102332" y="553698"/>
                    <a:pt x="107141" y="554201"/>
                  </a:cubicBezTo>
                  <a:cubicBezTo>
                    <a:pt x="107747" y="554264"/>
                    <a:pt x="108358" y="554264"/>
                    <a:pt x="108965" y="554201"/>
                  </a:cubicBezTo>
                  <a:lnTo>
                    <a:pt x="126286" y="554201"/>
                  </a:lnTo>
                  <a:cubicBezTo>
                    <a:pt x="128606" y="554188"/>
                    <a:pt x="130827" y="553266"/>
                    <a:pt x="132473" y="551634"/>
                  </a:cubicBezTo>
                  <a:lnTo>
                    <a:pt x="169686" y="514459"/>
                  </a:lnTo>
                  <a:lnTo>
                    <a:pt x="271903" y="616666"/>
                  </a:lnTo>
                  <a:lnTo>
                    <a:pt x="271903" y="634731"/>
                  </a:lnTo>
                  <a:lnTo>
                    <a:pt x="266574" y="765081"/>
                  </a:lnTo>
                  <a:cubicBezTo>
                    <a:pt x="266548" y="766429"/>
                    <a:pt x="266841" y="767765"/>
                    <a:pt x="267430" y="768979"/>
                  </a:cubicBezTo>
                  <a:lnTo>
                    <a:pt x="268192" y="770500"/>
                  </a:lnTo>
                  <a:lnTo>
                    <a:pt x="270000" y="770500"/>
                  </a:lnTo>
                  <a:cubicBezTo>
                    <a:pt x="271901" y="770646"/>
                    <a:pt x="273810" y="770646"/>
                    <a:pt x="275711" y="770500"/>
                  </a:cubicBezTo>
                  <a:lnTo>
                    <a:pt x="283896" y="770500"/>
                  </a:lnTo>
                  <a:lnTo>
                    <a:pt x="295412" y="770500"/>
                  </a:lnTo>
                  <a:lnTo>
                    <a:pt x="300741" y="770500"/>
                  </a:lnTo>
                  <a:lnTo>
                    <a:pt x="302835" y="770500"/>
                  </a:lnTo>
                  <a:lnTo>
                    <a:pt x="303501" y="768503"/>
                  </a:lnTo>
                  <a:cubicBezTo>
                    <a:pt x="303908" y="767411"/>
                    <a:pt x="304071" y="766243"/>
                    <a:pt x="303977" y="765081"/>
                  </a:cubicBezTo>
                  <a:lnTo>
                    <a:pt x="298838" y="612958"/>
                  </a:lnTo>
                  <a:lnTo>
                    <a:pt x="298838" y="489359"/>
                  </a:lnTo>
                  <a:lnTo>
                    <a:pt x="338335" y="449807"/>
                  </a:lnTo>
                  <a:lnTo>
                    <a:pt x="366888" y="478330"/>
                  </a:lnTo>
                  <a:lnTo>
                    <a:pt x="340144" y="505046"/>
                  </a:lnTo>
                  <a:cubicBezTo>
                    <a:pt x="336753" y="508417"/>
                    <a:pt x="336740" y="513895"/>
                    <a:pt x="340114" y="517282"/>
                  </a:cubicBezTo>
                  <a:cubicBezTo>
                    <a:pt x="340124" y="517292"/>
                    <a:pt x="340134" y="517302"/>
                    <a:pt x="340144" y="517311"/>
                  </a:cubicBezTo>
                  <a:lnTo>
                    <a:pt x="351279" y="528435"/>
                  </a:lnTo>
                  <a:lnTo>
                    <a:pt x="339287" y="540320"/>
                  </a:lnTo>
                  <a:cubicBezTo>
                    <a:pt x="337653" y="541964"/>
                    <a:pt x="336730" y="544183"/>
                    <a:pt x="336717" y="546500"/>
                  </a:cubicBezTo>
                  <a:cubicBezTo>
                    <a:pt x="336826" y="551329"/>
                    <a:pt x="340833" y="555157"/>
                    <a:pt x="345668" y="555048"/>
                  </a:cubicBezTo>
                  <a:cubicBezTo>
                    <a:pt x="347874" y="554998"/>
                    <a:pt x="349980" y="554119"/>
                    <a:pt x="351565" y="552585"/>
                  </a:cubicBezTo>
                  <a:lnTo>
                    <a:pt x="369648" y="534520"/>
                  </a:lnTo>
                  <a:cubicBezTo>
                    <a:pt x="373038" y="531149"/>
                    <a:pt x="373051" y="525671"/>
                    <a:pt x="369677" y="522284"/>
                  </a:cubicBezTo>
                  <a:cubicBezTo>
                    <a:pt x="369667" y="522275"/>
                    <a:pt x="369658" y="522265"/>
                    <a:pt x="369648" y="522255"/>
                  </a:cubicBezTo>
                  <a:lnTo>
                    <a:pt x="358608" y="511226"/>
                  </a:lnTo>
                  <a:lnTo>
                    <a:pt x="379260" y="490595"/>
                  </a:lnTo>
                  <a:lnTo>
                    <a:pt x="406290" y="517692"/>
                  </a:lnTo>
                  <a:lnTo>
                    <a:pt x="406290" y="537943"/>
                  </a:lnTo>
                  <a:cubicBezTo>
                    <a:pt x="406303" y="540260"/>
                    <a:pt x="407226" y="542479"/>
                    <a:pt x="408860" y="544123"/>
                  </a:cubicBezTo>
                  <a:lnTo>
                    <a:pt x="430559" y="565800"/>
                  </a:lnTo>
                  <a:cubicBezTo>
                    <a:pt x="434006" y="569048"/>
                    <a:pt x="439390" y="569048"/>
                    <a:pt x="442837" y="565800"/>
                  </a:cubicBezTo>
                  <a:cubicBezTo>
                    <a:pt x="446227" y="562430"/>
                    <a:pt x="446240" y="556951"/>
                    <a:pt x="442866" y="553565"/>
                  </a:cubicBezTo>
                  <a:cubicBezTo>
                    <a:pt x="442856" y="553555"/>
                    <a:pt x="442847" y="553545"/>
                    <a:pt x="442837" y="553535"/>
                  </a:cubicBezTo>
                  <a:lnTo>
                    <a:pt x="423802" y="534520"/>
                  </a:lnTo>
                  <a:lnTo>
                    <a:pt x="423802" y="527104"/>
                  </a:lnTo>
                  <a:lnTo>
                    <a:pt x="436841" y="527104"/>
                  </a:lnTo>
                  <a:cubicBezTo>
                    <a:pt x="439120" y="527122"/>
                    <a:pt x="441312" y="526233"/>
                    <a:pt x="442932" y="524632"/>
                  </a:cubicBezTo>
                  <a:lnTo>
                    <a:pt x="498800" y="468822"/>
                  </a:lnTo>
                  <a:cubicBezTo>
                    <a:pt x="502190" y="465452"/>
                    <a:pt x="502203" y="459973"/>
                    <a:pt x="498829" y="456587"/>
                  </a:cubicBezTo>
                  <a:cubicBezTo>
                    <a:pt x="498819" y="456577"/>
                    <a:pt x="498810" y="456567"/>
                    <a:pt x="498800" y="456557"/>
                  </a:cubicBezTo>
                  <a:cubicBezTo>
                    <a:pt x="497214" y="454894"/>
                    <a:pt x="495008" y="453964"/>
                    <a:pt x="492709" y="453990"/>
                  </a:cubicBezTo>
                  <a:lnTo>
                    <a:pt x="492709" y="453990"/>
                  </a:lnTo>
                  <a:cubicBezTo>
                    <a:pt x="490410" y="453964"/>
                    <a:pt x="488203" y="454894"/>
                    <a:pt x="486617" y="456557"/>
                  </a:cubicBezTo>
                  <a:lnTo>
                    <a:pt x="457494" y="485651"/>
                  </a:lnTo>
                  <a:lnTo>
                    <a:pt x="451403" y="479566"/>
                  </a:lnTo>
                  <a:lnTo>
                    <a:pt x="451974" y="479566"/>
                  </a:lnTo>
                  <a:lnTo>
                    <a:pt x="465013" y="466445"/>
                  </a:lnTo>
                  <a:cubicBezTo>
                    <a:pt x="466641" y="464836"/>
                    <a:pt x="467565" y="462648"/>
                    <a:pt x="467583" y="460360"/>
                  </a:cubicBezTo>
                  <a:lnTo>
                    <a:pt x="467582" y="449427"/>
                  </a:lnTo>
                  <a:cubicBezTo>
                    <a:pt x="468086" y="444622"/>
                    <a:pt x="464595" y="440319"/>
                    <a:pt x="459786" y="439816"/>
                  </a:cubicBezTo>
                  <a:cubicBezTo>
                    <a:pt x="454976" y="439313"/>
                    <a:pt x="450669" y="442801"/>
                    <a:pt x="450165" y="447605"/>
                  </a:cubicBezTo>
                  <a:cubicBezTo>
                    <a:pt x="450102" y="448211"/>
                    <a:pt x="450102" y="448821"/>
                    <a:pt x="450165" y="449427"/>
                  </a:cubicBezTo>
                  <a:lnTo>
                    <a:pt x="450166" y="456748"/>
                  </a:lnTo>
                  <a:lnTo>
                    <a:pt x="445597" y="461311"/>
                  </a:lnTo>
                  <a:lnTo>
                    <a:pt x="445597" y="427274"/>
                  </a:lnTo>
                  <a:lnTo>
                    <a:pt x="451593" y="421284"/>
                  </a:lnTo>
                  <a:cubicBezTo>
                    <a:pt x="454893" y="417860"/>
                    <a:pt x="454893" y="412443"/>
                    <a:pt x="451593" y="409019"/>
                  </a:cubicBezTo>
                  <a:cubicBezTo>
                    <a:pt x="448031" y="405976"/>
                    <a:pt x="442782" y="405976"/>
                    <a:pt x="439220" y="409019"/>
                  </a:cubicBezTo>
                  <a:lnTo>
                    <a:pt x="430750" y="417576"/>
                  </a:lnTo>
                  <a:cubicBezTo>
                    <a:pt x="429122" y="419185"/>
                    <a:pt x="428198" y="421373"/>
                    <a:pt x="428180" y="423661"/>
                  </a:cubicBezTo>
                  <a:lnTo>
                    <a:pt x="428180" y="456843"/>
                  </a:lnTo>
                  <a:lnTo>
                    <a:pt x="422279" y="450948"/>
                  </a:lnTo>
                  <a:lnTo>
                    <a:pt x="422279" y="437447"/>
                  </a:lnTo>
                  <a:cubicBezTo>
                    <a:pt x="422279" y="432669"/>
                    <a:pt x="418402" y="428795"/>
                    <a:pt x="413618" y="428795"/>
                  </a:cubicBezTo>
                  <a:cubicBezTo>
                    <a:pt x="408835" y="428795"/>
                    <a:pt x="404957" y="432669"/>
                    <a:pt x="404957" y="437447"/>
                  </a:cubicBezTo>
                  <a:lnTo>
                    <a:pt x="404958" y="454561"/>
                  </a:lnTo>
                  <a:cubicBezTo>
                    <a:pt x="404939" y="456837"/>
                    <a:pt x="405830" y="459027"/>
                    <a:pt x="407432" y="460646"/>
                  </a:cubicBezTo>
                  <a:lnTo>
                    <a:pt x="445502" y="498676"/>
                  </a:lnTo>
                  <a:lnTo>
                    <a:pt x="433605" y="510561"/>
                  </a:lnTo>
                  <a:lnTo>
                    <a:pt x="423041" y="510561"/>
                  </a:lnTo>
                  <a:cubicBezTo>
                    <a:pt x="422675" y="509852"/>
                    <a:pt x="422192" y="509209"/>
                    <a:pt x="421613" y="508659"/>
                  </a:cubicBezTo>
                  <a:lnTo>
                    <a:pt x="351279" y="438398"/>
                  </a:lnTo>
                  <a:lnTo>
                    <a:pt x="373360" y="416340"/>
                  </a:lnTo>
                  <a:lnTo>
                    <a:pt x="415522" y="416340"/>
                  </a:lnTo>
                  <a:cubicBezTo>
                    <a:pt x="417821" y="416366"/>
                    <a:pt x="420028" y="415436"/>
                    <a:pt x="421613" y="413773"/>
                  </a:cubicBezTo>
                  <a:lnTo>
                    <a:pt x="443694" y="391715"/>
                  </a:lnTo>
                  <a:lnTo>
                    <a:pt x="490615" y="438683"/>
                  </a:lnTo>
                  <a:cubicBezTo>
                    <a:pt x="492249" y="440333"/>
                    <a:pt x="494478" y="441258"/>
                    <a:pt x="496801" y="441250"/>
                  </a:cubicBezTo>
                  <a:lnTo>
                    <a:pt x="544864" y="441250"/>
                  </a:lnTo>
                  <a:cubicBezTo>
                    <a:pt x="547188" y="441258"/>
                    <a:pt x="549417" y="440333"/>
                    <a:pt x="551051" y="438683"/>
                  </a:cubicBezTo>
                  <a:lnTo>
                    <a:pt x="560568" y="429175"/>
                  </a:lnTo>
                  <a:cubicBezTo>
                    <a:pt x="563932" y="425705"/>
                    <a:pt x="563844" y="420168"/>
                    <a:pt x="560370" y="416807"/>
                  </a:cubicBezTo>
                  <a:cubicBezTo>
                    <a:pt x="558763" y="415251"/>
                    <a:pt x="556620" y="414370"/>
                    <a:pt x="554382" y="414343"/>
                  </a:cubicBezTo>
                  <a:lnTo>
                    <a:pt x="554382" y="414343"/>
                  </a:lnTo>
                  <a:cubicBezTo>
                    <a:pt x="552091" y="414361"/>
                    <a:pt x="549901" y="415284"/>
                    <a:pt x="548291" y="416910"/>
                  </a:cubicBezTo>
                  <a:lnTo>
                    <a:pt x="541438" y="423756"/>
                  </a:lnTo>
                  <a:lnTo>
                    <a:pt x="531921" y="423756"/>
                  </a:lnTo>
                  <a:lnTo>
                    <a:pt x="561900" y="393712"/>
                  </a:lnTo>
                  <a:cubicBezTo>
                    <a:pt x="563529" y="392103"/>
                    <a:pt x="564453" y="389915"/>
                    <a:pt x="564470" y="387627"/>
                  </a:cubicBezTo>
                  <a:lnTo>
                    <a:pt x="564470" y="356062"/>
                  </a:lnTo>
                  <a:cubicBezTo>
                    <a:pt x="564974" y="351257"/>
                    <a:pt x="561483" y="346954"/>
                    <a:pt x="556673" y="346451"/>
                  </a:cubicBezTo>
                  <a:cubicBezTo>
                    <a:pt x="551864" y="345948"/>
                    <a:pt x="547557" y="349436"/>
                    <a:pt x="547053" y="354240"/>
                  </a:cubicBezTo>
                  <a:cubicBezTo>
                    <a:pt x="546990" y="354846"/>
                    <a:pt x="546990" y="355456"/>
                    <a:pt x="547053" y="356062"/>
                  </a:cubicBezTo>
                  <a:lnTo>
                    <a:pt x="547053" y="383634"/>
                  </a:lnTo>
                  <a:lnTo>
                    <a:pt x="521832" y="408829"/>
                  </a:lnTo>
                  <a:lnTo>
                    <a:pt x="521832" y="384109"/>
                  </a:lnTo>
                  <a:lnTo>
                    <a:pt x="532587" y="373365"/>
                  </a:lnTo>
                  <a:cubicBezTo>
                    <a:pt x="534252" y="371782"/>
                    <a:pt x="535183" y="369577"/>
                    <a:pt x="535156" y="367281"/>
                  </a:cubicBezTo>
                  <a:lnTo>
                    <a:pt x="535156" y="306146"/>
                  </a:lnTo>
                  <a:cubicBezTo>
                    <a:pt x="534653" y="301342"/>
                    <a:pt x="530346" y="297855"/>
                    <a:pt x="525536" y="298358"/>
                  </a:cubicBezTo>
                  <a:cubicBezTo>
                    <a:pt x="521422" y="298788"/>
                    <a:pt x="518170" y="302036"/>
                    <a:pt x="517739" y="306146"/>
                  </a:cubicBezTo>
                  <a:lnTo>
                    <a:pt x="517739" y="363192"/>
                  </a:lnTo>
                  <a:lnTo>
                    <a:pt x="506985" y="373936"/>
                  </a:lnTo>
                  <a:cubicBezTo>
                    <a:pt x="505368" y="375584"/>
                    <a:pt x="504477" y="377809"/>
                    <a:pt x="504510" y="380116"/>
                  </a:cubicBezTo>
                  <a:lnTo>
                    <a:pt x="504510" y="423851"/>
                  </a:lnTo>
                  <a:lnTo>
                    <a:pt x="500037" y="423851"/>
                  </a:lnTo>
                  <a:lnTo>
                    <a:pt x="478813" y="402649"/>
                  </a:lnTo>
                  <a:lnTo>
                    <a:pt x="493755" y="387722"/>
                  </a:lnTo>
                  <a:cubicBezTo>
                    <a:pt x="495389" y="386078"/>
                    <a:pt x="496312" y="383859"/>
                    <a:pt x="496325" y="381542"/>
                  </a:cubicBezTo>
                  <a:lnTo>
                    <a:pt x="496325" y="334004"/>
                  </a:lnTo>
                  <a:lnTo>
                    <a:pt x="507556" y="322690"/>
                  </a:lnTo>
                  <a:cubicBezTo>
                    <a:pt x="509221" y="321106"/>
                    <a:pt x="510152" y="318902"/>
                    <a:pt x="510126" y="316605"/>
                  </a:cubicBezTo>
                  <a:cubicBezTo>
                    <a:pt x="510159" y="314298"/>
                    <a:pt x="509268" y="312073"/>
                    <a:pt x="507651" y="310425"/>
                  </a:cubicBezTo>
                  <a:cubicBezTo>
                    <a:pt x="505969" y="308848"/>
                    <a:pt x="503770" y="307936"/>
                    <a:pt x="501465" y="307858"/>
                  </a:cubicBezTo>
                  <a:lnTo>
                    <a:pt x="501465" y="307858"/>
                  </a:lnTo>
                  <a:cubicBezTo>
                    <a:pt x="499146" y="307871"/>
                    <a:pt x="496924" y="308793"/>
                    <a:pt x="495278" y="310425"/>
                  </a:cubicBezTo>
                  <a:lnTo>
                    <a:pt x="481478" y="324211"/>
                  </a:lnTo>
                  <a:cubicBezTo>
                    <a:pt x="479844" y="325855"/>
                    <a:pt x="478921" y="328074"/>
                    <a:pt x="478908" y="330391"/>
                  </a:cubicBezTo>
                  <a:lnTo>
                    <a:pt x="478908" y="345508"/>
                  </a:lnTo>
                  <a:lnTo>
                    <a:pt x="475292" y="341895"/>
                  </a:lnTo>
                  <a:cubicBezTo>
                    <a:pt x="471901" y="338508"/>
                    <a:pt x="466404" y="338508"/>
                    <a:pt x="463014" y="341895"/>
                  </a:cubicBezTo>
                  <a:cubicBezTo>
                    <a:pt x="459624" y="345282"/>
                    <a:pt x="459624" y="350773"/>
                    <a:pt x="463014" y="354160"/>
                  </a:cubicBezTo>
                  <a:lnTo>
                    <a:pt x="478908" y="370038"/>
                  </a:lnTo>
                  <a:lnTo>
                    <a:pt x="478908" y="377549"/>
                  </a:lnTo>
                  <a:lnTo>
                    <a:pt x="466536" y="390004"/>
                  </a:lnTo>
                  <a:lnTo>
                    <a:pt x="455590" y="379070"/>
                  </a:lnTo>
                  <a:cubicBezTo>
                    <a:pt x="456717" y="377518"/>
                    <a:pt x="457347" y="375662"/>
                    <a:pt x="457399" y="373746"/>
                  </a:cubicBezTo>
                  <a:lnTo>
                    <a:pt x="457399" y="311376"/>
                  </a:lnTo>
                  <a:lnTo>
                    <a:pt x="516407" y="252428"/>
                  </a:lnTo>
                  <a:lnTo>
                    <a:pt x="554858" y="290744"/>
                  </a:lnTo>
                  <a:cubicBezTo>
                    <a:pt x="558304" y="293992"/>
                    <a:pt x="563688" y="293992"/>
                    <a:pt x="567135" y="290744"/>
                  </a:cubicBezTo>
                  <a:cubicBezTo>
                    <a:pt x="570525" y="287373"/>
                    <a:pt x="570539" y="281895"/>
                    <a:pt x="567164" y="278508"/>
                  </a:cubicBezTo>
                  <a:cubicBezTo>
                    <a:pt x="567155" y="278499"/>
                    <a:pt x="567145" y="278489"/>
                    <a:pt x="567135" y="278479"/>
                  </a:cubicBezTo>
                  <a:lnTo>
                    <a:pt x="551146" y="262411"/>
                  </a:lnTo>
                  <a:lnTo>
                    <a:pt x="571228" y="242350"/>
                  </a:lnTo>
                  <a:cubicBezTo>
                    <a:pt x="574442" y="239003"/>
                    <a:pt x="574442" y="233718"/>
                    <a:pt x="571228" y="230370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5" name="Vrije vorm 74">
              <a:extLst>
                <a:ext uri="{FF2B5EF4-FFF2-40B4-BE49-F238E27FC236}">
                  <a16:creationId xmlns:a16="http://schemas.microsoft.com/office/drawing/2014/main" id="{E619124F-F538-2B42-901C-9CE5F5F4F5B4}"/>
                </a:ext>
              </a:extLst>
            </p:cNvPr>
            <p:cNvSpPr/>
            <p:nvPr/>
          </p:nvSpPr>
          <p:spPr>
            <a:xfrm>
              <a:off x="9715576" y="-1627371"/>
              <a:ext cx="512407" cy="521952"/>
            </a:xfrm>
            <a:custGeom>
              <a:avLst/>
              <a:gdLst>
                <a:gd name="connsiteX0" fmla="*/ 652898 w 717140"/>
                <a:gd name="connsiteY0" fmla="*/ 329096 h 730498"/>
                <a:gd name="connsiteX1" fmla="*/ 717141 w 717140"/>
                <a:gd name="connsiteY1" fmla="*/ 293538 h 730498"/>
                <a:gd name="connsiteX2" fmla="*/ 706291 w 717140"/>
                <a:gd name="connsiteY2" fmla="*/ 252084 h 730498"/>
                <a:gd name="connsiteX3" fmla="*/ 691158 w 717140"/>
                <a:gd name="connsiteY3" fmla="*/ 213293 h 730498"/>
                <a:gd name="connsiteX4" fmla="*/ 618349 w 717140"/>
                <a:gd name="connsiteY4" fmla="*/ 221850 h 730498"/>
                <a:gd name="connsiteX5" fmla="*/ 575711 w 717140"/>
                <a:gd name="connsiteY5" fmla="*/ 163093 h 730498"/>
                <a:gd name="connsiteX6" fmla="*/ 606643 w 717140"/>
                <a:gd name="connsiteY6" fmla="*/ 96539 h 730498"/>
                <a:gd name="connsiteX7" fmla="*/ 538403 w 717140"/>
                <a:gd name="connsiteY7" fmla="*/ 46814 h 730498"/>
                <a:gd name="connsiteX8" fmla="*/ 484629 w 717140"/>
                <a:gd name="connsiteY8" fmla="*/ 96634 h 730498"/>
                <a:gd name="connsiteX9" fmla="*/ 415532 w 717140"/>
                <a:gd name="connsiteY9" fmla="*/ 74101 h 730498"/>
                <a:gd name="connsiteX10" fmla="*/ 401446 w 717140"/>
                <a:gd name="connsiteY10" fmla="*/ 2319 h 730498"/>
                <a:gd name="connsiteX11" fmla="*/ 319406 w 717140"/>
                <a:gd name="connsiteY11" fmla="*/ 2319 h 730498"/>
                <a:gd name="connsiteX12" fmla="*/ 304559 w 717140"/>
                <a:gd name="connsiteY12" fmla="*/ 73816 h 730498"/>
                <a:gd name="connsiteX13" fmla="*/ 235176 w 717140"/>
                <a:gd name="connsiteY13" fmla="*/ 95684 h 730498"/>
                <a:gd name="connsiteX14" fmla="*/ 181688 w 717140"/>
                <a:gd name="connsiteY14" fmla="*/ 45388 h 730498"/>
                <a:gd name="connsiteX15" fmla="*/ 113258 w 717140"/>
                <a:gd name="connsiteY15" fmla="*/ 94543 h 730498"/>
                <a:gd name="connsiteX16" fmla="*/ 143809 w 717140"/>
                <a:gd name="connsiteY16" fmla="*/ 161096 h 730498"/>
                <a:gd name="connsiteX17" fmla="*/ 100600 w 717140"/>
                <a:gd name="connsiteY17" fmla="*/ 219568 h 730498"/>
                <a:gd name="connsiteX18" fmla="*/ 27791 w 717140"/>
                <a:gd name="connsiteY18" fmla="*/ 210061 h 730498"/>
                <a:gd name="connsiteX19" fmla="*/ 1237 w 717140"/>
                <a:gd name="connsiteY19" fmla="*/ 290115 h 730498"/>
                <a:gd name="connsiteX20" fmla="*/ 65004 w 717140"/>
                <a:gd name="connsiteY20" fmla="*/ 326149 h 730498"/>
                <a:gd name="connsiteX21" fmla="*/ 65004 w 717140"/>
                <a:gd name="connsiteY21" fmla="*/ 398692 h 730498"/>
                <a:gd name="connsiteX22" fmla="*/ 0 w 717140"/>
                <a:gd name="connsiteY22" fmla="*/ 434536 h 730498"/>
                <a:gd name="connsiteX23" fmla="*/ 11326 w 717140"/>
                <a:gd name="connsiteY23" fmla="*/ 477701 h 730498"/>
                <a:gd name="connsiteX24" fmla="*/ 25983 w 717140"/>
                <a:gd name="connsiteY24" fmla="*/ 515732 h 730498"/>
                <a:gd name="connsiteX25" fmla="*/ 98886 w 717140"/>
                <a:gd name="connsiteY25" fmla="*/ 507365 h 730498"/>
                <a:gd name="connsiteX26" fmla="*/ 141239 w 717140"/>
                <a:gd name="connsiteY26" fmla="*/ 566312 h 730498"/>
                <a:gd name="connsiteX27" fmla="*/ 110022 w 717140"/>
                <a:gd name="connsiteY27" fmla="*/ 632866 h 730498"/>
                <a:gd name="connsiteX28" fmla="*/ 178262 w 717140"/>
                <a:gd name="connsiteY28" fmla="*/ 682876 h 730498"/>
                <a:gd name="connsiteX29" fmla="*/ 232321 w 717140"/>
                <a:gd name="connsiteY29" fmla="*/ 633246 h 730498"/>
                <a:gd name="connsiteX30" fmla="*/ 301323 w 717140"/>
                <a:gd name="connsiteY30" fmla="*/ 655969 h 730498"/>
                <a:gd name="connsiteX31" fmla="*/ 315123 w 717140"/>
                <a:gd name="connsiteY31" fmla="*/ 728037 h 730498"/>
                <a:gd name="connsiteX32" fmla="*/ 399638 w 717140"/>
                <a:gd name="connsiteY32" fmla="*/ 728037 h 730498"/>
                <a:gd name="connsiteX33" fmla="*/ 414009 w 717140"/>
                <a:gd name="connsiteY33" fmla="*/ 656065 h 730498"/>
                <a:gd name="connsiteX34" fmla="*/ 483297 w 717140"/>
                <a:gd name="connsiteY34" fmla="*/ 633912 h 730498"/>
                <a:gd name="connsiteX35" fmla="*/ 536880 w 717140"/>
                <a:gd name="connsiteY35" fmla="*/ 684112 h 730498"/>
                <a:gd name="connsiteX36" fmla="*/ 605406 w 717140"/>
                <a:gd name="connsiteY36" fmla="*/ 634672 h 730498"/>
                <a:gd name="connsiteX37" fmla="*/ 574759 w 717140"/>
                <a:gd name="connsiteY37" fmla="*/ 568119 h 730498"/>
                <a:gd name="connsiteX38" fmla="*/ 617683 w 717140"/>
                <a:gd name="connsiteY38" fmla="*/ 509457 h 730498"/>
                <a:gd name="connsiteX39" fmla="*/ 690396 w 717140"/>
                <a:gd name="connsiteY39" fmla="*/ 518394 h 730498"/>
                <a:gd name="connsiteX40" fmla="*/ 716855 w 717140"/>
                <a:gd name="connsiteY40" fmla="*/ 438244 h 730498"/>
                <a:gd name="connsiteX41" fmla="*/ 652802 w 717140"/>
                <a:gd name="connsiteY41" fmla="*/ 401640 h 73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17140" h="730498">
                  <a:moveTo>
                    <a:pt x="652898" y="329096"/>
                  </a:moveTo>
                  <a:lnTo>
                    <a:pt x="717141" y="293538"/>
                  </a:lnTo>
                  <a:cubicBezTo>
                    <a:pt x="714397" y="279507"/>
                    <a:pt x="710773" y="265661"/>
                    <a:pt x="706291" y="252084"/>
                  </a:cubicBezTo>
                  <a:cubicBezTo>
                    <a:pt x="702032" y="238862"/>
                    <a:pt x="696978" y="225908"/>
                    <a:pt x="691158" y="213293"/>
                  </a:cubicBezTo>
                  <a:lnTo>
                    <a:pt x="618349" y="221850"/>
                  </a:lnTo>
                  <a:lnTo>
                    <a:pt x="575711" y="163093"/>
                  </a:lnTo>
                  <a:lnTo>
                    <a:pt x="606643" y="96539"/>
                  </a:lnTo>
                  <a:cubicBezTo>
                    <a:pt x="585903" y="77377"/>
                    <a:pt x="563002" y="60690"/>
                    <a:pt x="538403" y="46814"/>
                  </a:cubicBezTo>
                  <a:lnTo>
                    <a:pt x="484629" y="96634"/>
                  </a:lnTo>
                  <a:lnTo>
                    <a:pt x="415532" y="74101"/>
                  </a:lnTo>
                  <a:lnTo>
                    <a:pt x="401446" y="2319"/>
                  </a:lnTo>
                  <a:cubicBezTo>
                    <a:pt x="374187" y="-773"/>
                    <a:pt x="346665" y="-773"/>
                    <a:pt x="319406" y="2319"/>
                  </a:cubicBezTo>
                  <a:lnTo>
                    <a:pt x="304559" y="73816"/>
                  </a:lnTo>
                  <a:lnTo>
                    <a:pt x="235176" y="95684"/>
                  </a:lnTo>
                  <a:lnTo>
                    <a:pt x="181688" y="45388"/>
                  </a:lnTo>
                  <a:cubicBezTo>
                    <a:pt x="157047" y="59067"/>
                    <a:pt x="134083" y="75562"/>
                    <a:pt x="113258" y="94543"/>
                  </a:cubicBezTo>
                  <a:lnTo>
                    <a:pt x="143809" y="161096"/>
                  </a:lnTo>
                  <a:lnTo>
                    <a:pt x="100600" y="219568"/>
                  </a:lnTo>
                  <a:lnTo>
                    <a:pt x="27791" y="210061"/>
                  </a:lnTo>
                  <a:cubicBezTo>
                    <a:pt x="15870" y="235630"/>
                    <a:pt x="6959" y="262494"/>
                    <a:pt x="1237" y="290115"/>
                  </a:cubicBezTo>
                  <a:lnTo>
                    <a:pt x="65004" y="326149"/>
                  </a:lnTo>
                  <a:lnTo>
                    <a:pt x="65004" y="398692"/>
                  </a:lnTo>
                  <a:lnTo>
                    <a:pt x="0" y="434536"/>
                  </a:lnTo>
                  <a:cubicBezTo>
                    <a:pt x="2903" y="449139"/>
                    <a:pt x="6685" y="463553"/>
                    <a:pt x="11326" y="477701"/>
                  </a:cubicBezTo>
                  <a:cubicBezTo>
                    <a:pt x="15555" y="490621"/>
                    <a:pt x="20447" y="503314"/>
                    <a:pt x="25983" y="515732"/>
                  </a:cubicBezTo>
                  <a:lnTo>
                    <a:pt x="98886" y="507365"/>
                  </a:lnTo>
                  <a:lnTo>
                    <a:pt x="141239" y="566312"/>
                  </a:lnTo>
                  <a:lnTo>
                    <a:pt x="110022" y="632866"/>
                  </a:lnTo>
                  <a:cubicBezTo>
                    <a:pt x="130766" y="652104"/>
                    <a:pt x="153664" y="668885"/>
                    <a:pt x="178262" y="682876"/>
                  </a:cubicBezTo>
                  <a:lnTo>
                    <a:pt x="232321" y="633246"/>
                  </a:lnTo>
                  <a:lnTo>
                    <a:pt x="301323" y="655969"/>
                  </a:lnTo>
                  <a:lnTo>
                    <a:pt x="315123" y="728037"/>
                  </a:lnTo>
                  <a:cubicBezTo>
                    <a:pt x="343199" y="731319"/>
                    <a:pt x="371562" y="731319"/>
                    <a:pt x="399638" y="728037"/>
                  </a:cubicBezTo>
                  <a:lnTo>
                    <a:pt x="414009" y="656065"/>
                  </a:lnTo>
                  <a:lnTo>
                    <a:pt x="483297" y="633912"/>
                  </a:lnTo>
                  <a:lnTo>
                    <a:pt x="536880" y="684112"/>
                  </a:lnTo>
                  <a:cubicBezTo>
                    <a:pt x="561563" y="670342"/>
                    <a:pt x="584560" y="653750"/>
                    <a:pt x="605406" y="634672"/>
                  </a:cubicBezTo>
                  <a:lnTo>
                    <a:pt x="574759" y="568119"/>
                  </a:lnTo>
                  <a:lnTo>
                    <a:pt x="617683" y="509457"/>
                  </a:lnTo>
                  <a:lnTo>
                    <a:pt x="690396" y="518394"/>
                  </a:lnTo>
                  <a:cubicBezTo>
                    <a:pt x="702344" y="492811"/>
                    <a:pt x="711225" y="465908"/>
                    <a:pt x="716855" y="438244"/>
                  </a:cubicBezTo>
                  <a:lnTo>
                    <a:pt x="652802" y="401640"/>
                  </a:lnTo>
                  <a:close/>
                </a:path>
              </a:pathLst>
            </a:custGeom>
            <a:solidFill>
              <a:srgbClr val="5EA5C9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6" name="Vrije vorm 75">
              <a:extLst>
                <a:ext uri="{FF2B5EF4-FFF2-40B4-BE49-F238E27FC236}">
                  <a16:creationId xmlns:a16="http://schemas.microsoft.com/office/drawing/2014/main" id="{4AA18058-33B4-094E-A4AA-F41C05895714}"/>
                </a:ext>
              </a:extLst>
            </p:cNvPr>
            <p:cNvSpPr/>
            <p:nvPr/>
          </p:nvSpPr>
          <p:spPr>
            <a:xfrm>
              <a:off x="9855165" y="-1483697"/>
              <a:ext cx="233826" cy="233584"/>
            </a:xfrm>
            <a:custGeom>
              <a:avLst/>
              <a:gdLst>
                <a:gd name="connsiteX0" fmla="*/ 301449 w 327251"/>
                <a:gd name="connsiteY0" fmla="*/ 251521 h 326913"/>
                <a:gd name="connsiteX1" fmla="*/ 75470 w 327251"/>
                <a:gd name="connsiteY1" fmla="*/ 301138 h 326913"/>
                <a:gd name="connsiteX2" fmla="*/ 25802 w 327251"/>
                <a:gd name="connsiteY2" fmla="*/ 75392 h 326913"/>
                <a:gd name="connsiteX3" fmla="*/ 251387 w 327251"/>
                <a:gd name="connsiteY3" fmla="*/ 25525 h 326913"/>
                <a:gd name="connsiteX4" fmla="*/ 301700 w 327251"/>
                <a:gd name="connsiteY4" fmla="*/ 251128 h 326913"/>
                <a:gd name="connsiteX5" fmla="*/ 301449 w 327251"/>
                <a:gd name="connsiteY5" fmla="*/ 251521 h 32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251" h="326913">
                  <a:moveTo>
                    <a:pt x="301449" y="251521"/>
                  </a:moveTo>
                  <a:cubicBezTo>
                    <a:pt x="252762" y="327561"/>
                    <a:pt x="151588" y="349775"/>
                    <a:pt x="75470" y="301138"/>
                  </a:cubicBezTo>
                  <a:cubicBezTo>
                    <a:pt x="-648" y="252501"/>
                    <a:pt x="-22885" y="151431"/>
                    <a:pt x="25802" y="75392"/>
                  </a:cubicBezTo>
                  <a:cubicBezTo>
                    <a:pt x="74391" y="-493"/>
                    <a:pt x="175284" y="-22797"/>
                    <a:pt x="251387" y="25525"/>
                  </a:cubicBezTo>
                  <a:cubicBezTo>
                    <a:pt x="327643" y="73944"/>
                    <a:pt x="350169" y="174950"/>
                    <a:pt x="301700" y="251128"/>
                  </a:cubicBezTo>
                  <a:cubicBezTo>
                    <a:pt x="301616" y="251259"/>
                    <a:pt x="301533" y="251390"/>
                    <a:pt x="301449" y="251521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7" name="Vrije vorm 76">
            <a:extLst>
              <a:ext uri="{FF2B5EF4-FFF2-40B4-BE49-F238E27FC236}">
                <a16:creationId xmlns:a16="http://schemas.microsoft.com/office/drawing/2014/main" id="{04563B12-8D5B-EE42-AE6C-978373AB48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099858"/>
          </a:xfrm>
          <a:custGeom>
            <a:avLst/>
            <a:gdLst>
              <a:gd name="connsiteX0" fmla="*/ 9971949 w 12191999"/>
              <a:gd name="connsiteY0" fmla="*/ 824972 h 6099858"/>
              <a:gd name="connsiteX1" fmla="*/ 9624654 w 12191999"/>
              <a:gd name="connsiteY1" fmla="*/ 1171909 h 6099858"/>
              <a:gd name="connsiteX2" fmla="*/ 9971949 w 12191999"/>
              <a:gd name="connsiteY2" fmla="*/ 1518847 h 6099858"/>
              <a:gd name="connsiteX3" fmla="*/ 10291951 w 12191999"/>
              <a:gd name="connsiteY3" fmla="*/ 1306953 h 6099858"/>
              <a:gd name="connsiteX4" fmla="*/ 10294669 w 12191999"/>
              <a:gd name="connsiteY4" fmla="*/ 1298205 h 6099858"/>
              <a:gd name="connsiteX5" fmla="*/ 10312092 w 12191999"/>
              <a:gd name="connsiteY5" fmla="*/ 1338724 h 6099858"/>
              <a:gd name="connsiteX6" fmla="*/ 10584866 w 12191999"/>
              <a:gd name="connsiteY6" fmla="*/ 1517352 h 6099858"/>
              <a:gd name="connsiteX7" fmla="*/ 10606627 w 12191999"/>
              <a:gd name="connsiteY7" fmla="*/ 1518574 h 6099858"/>
              <a:gd name="connsiteX8" fmla="*/ 10610367 w 12191999"/>
              <a:gd name="connsiteY8" fmla="*/ 1518574 h 6099858"/>
              <a:gd name="connsiteX9" fmla="*/ 10616420 w 12191999"/>
              <a:gd name="connsiteY9" fmla="*/ 1518574 h 6099858"/>
              <a:gd name="connsiteX10" fmla="*/ 10624308 w 12191999"/>
              <a:gd name="connsiteY10" fmla="*/ 1518574 h 6099858"/>
              <a:gd name="connsiteX11" fmla="*/ 10627980 w 12191999"/>
              <a:gd name="connsiteY11" fmla="*/ 1518574 h 6099858"/>
              <a:gd name="connsiteX12" fmla="*/ 10651918 w 12191999"/>
              <a:gd name="connsiteY12" fmla="*/ 1517011 h 6099858"/>
              <a:gd name="connsiteX13" fmla="*/ 10873892 w 12191999"/>
              <a:gd name="connsiteY13" fmla="*/ 1404177 h 6099858"/>
              <a:gd name="connsiteX14" fmla="*/ 10938476 w 12191999"/>
              <a:gd name="connsiteY14" fmla="*/ 1299732 h 6099858"/>
              <a:gd name="connsiteX15" fmla="*/ 10939935 w 12191999"/>
              <a:gd name="connsiteY15" fmla="*/ 1306953 h 6099858"/>
              <a:gd name="connsiteX16" fmla="*/ 11259938 w 12191999"/>
              <a:gd name="connsiteY16" fmla="*/ 1518847 h 6099858"/>
              <a:gd name="connsiteX17" fmla="*/ 11607232 w 12191999"/>
              <a:gd name="connsiteY17" fmla="*/ 1171909 h 6099858"/>
              <a:gd name="connsiteX18" fmla="*/ 11259938 w 12191999"/>
              <a:gd name="connsiteY18" fmla="*/ 824972 h 6099858"/>
              <a:gd name="connsiteX19" fmla="*/ 10939935 w 12191999"/>
              <a:gd name="connsiteY19" fmla="*/ 1036866 h 6099858"/>
              <a:gd name="connsiteX20" fmla="*/ 10938775 w 12191999"/>
              <a:gd name="connsiteY20" fmla="*/ 1042606 h 6099858"/>
              <a:gd name="connsiteX21" fmla="*/ 10911203 w 12191999"/>
              <a:gd name="connsiteY21" fmla="*/ 988063 h 6099858"/>
              <a:gd name="connsiteX22" fmla="*/ 10648381 w 12191999"/>
              <a:gd name="connsiteY22" fmla="*/ 826384 h 6099858"/>
              <a:gd name="connsiteX23" fmla="*/ 10310323 w 12191999"/>
              <a:gd name="connsiteY23" fmla="*/ 1008158 h 6099858"/>
              <a:gd name="connsiteX24" fmla="*/ 10296926 w 12191999"/>
              <a:gd name="connsiteY24" fmla="*/ 1052878 h 6099858"/>
              <a:gd name="connsiteX25" fmla="*/ 10291951 w 12191999"/>
              <a:gd name="connsiteY25" fmla="*/ 1036866 h 6099858"/>
              <a:gd name="connsiteX26" fmla="*/ 9971949 w 12191999"/>
              <a:gd name="connsiteY26" fmla="*/ 824972 h 6099858"/>
              <a:gd name="connsiteX27" fmla="*/ 0 w 12191999"/>
              <a:gd name="connsiteY27" fmla="*/ 0 h 6099858"/>
              <a:gd name="connsiteX28" fmla="*/ 12191999 w 12191999"/>
              <a:gd name="connsiteY28" fmla="*/ 0 h 6099858"/>
              <a:gd name="connsiteX29" fmla="*/ 12191999 w 12191999"/>
              <a:gd name="connsiteY29" fmla="*/ 6099858 h 6099858"/>
              <a:gd name="connsiteX30" fmla="*/ 0 w 12191999"/>
              <a:gd name="connsiteY30" fmla="*/ 6099858 h 609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1999" h="6099858">
                <a:moveTo>
                  <a:pt x="9971949" y="824972"/>
                </a:moveTo>
                <a:cubicBezTo>
                  <a:pt x="9780143" y="824972"/>
                  <a:pt x="9624654" y="980301"/>
                  <a:pt x="9624654" y="1171909"/>
                </a:cubicBezTo>
                <a:cubicBezTo>
                  <a:pt x="9624654" y="1363518"/>
                  <a:pt x="9780143" y="1518847"/>
                  <a:pt x="9971949" y="1518847"/>
                </a:cubicBezTo>
                <a:cubicBezTo>
                  <a:pt x="10115803" y="1518847"/>
                  <a:pt x="10239229" y="1431474"/>
                  <a:pt x="10291951" y="1306953"/>
                </a:cubicBezTo>
                <a:lnTo>
                  <a:pt x="10294669" y="1298205"/>
                </a:lnTo>
                <a:lnTo>
                  <a:pt x="10312092" y="1338724"/>
                </a:lnTo>
                <a:cubicBezTo>
                  <a:pt x="10365794" y="1436325"/>
                  <a:pt x="10465490" y="1506401"/>
                  <a:pt x="10584866" y="1517352"/>
                </a:cubicBezTo>
                <a:cubicBezTo>
                  <a:pt x="10592074" y="1517962"/>
                  <a:pt x="10599351" y="1518574"/>
                  <a:pt x="10606627" y="1518574"/>
                </a:cubicBezTo>
                <a:lnTo>
                  <a:pt x="10610367" y="1518574"/>
                </a:lnTo>
                <a:lnTo>
                  <a:pt x="10616420" y="1518574"/>
                </a:lnTo>
                <a:cubicBezTo>
                  <a:pt x="10619072" y="1518574"/>
                  <a:pt x="10621656" y="1518574"/>
                  <a:pt x="10624308" y="1518574"/>
                </a:cubicBezTo>
                <a:lnTo>
                  <a:pt x="10627980" y="1518574"/>
                </a:lnTo>
                <a:cubicBezTo>
                  <a:pt x="10636005" y="1518370"/>
                  <a:pt x="10644029" y="1517827"/>
                  <a:pt x="10651918" y="1517011"/>
                </a:cubicBezTo>
                <a:cubicBezTo>
                  <a:pt x="10740371" y="1507792"/>
                  <a:pt x="10818190" y="1465937"/>
                  <a:pt x="10873892" y="1404177"/>
                </a:cubicBezTo>
                <a:lnTo>
                  <a:pt x="10938476" y="1299732"/>
                </a:lnTo>
                <a:lnTo>
                  <a:pt x="10939935" y="1306953"/>
                </a:lnTo>
                <a:cubicBezTo>
                  <a:pt x="10992657" y="1431474"/>
                  <a:pt x="11116084" y="1518847"/>
                  <a:pt x="11259938" y="1518847"/>
                </a:cubicBezTo>
                <a:cubicBezTo>
                  <a:pt x="11451744" y="1518847"/>
                  <a:pt x="11607232" y="1363518"/>
                  <a:pt x="11607232" y="1171909"/>
                </a:cubicBezTo>
                <a:cubicBezTo>
                  <a:pt x="11607232" y="980301"/>
                  <a:pt x="11451743" y="824972"/>
                  <a:pt x="11259938" y="824972"/>
                </a:cubicBezTo>
                <a:cubicBezTo>
                  <a:pt x="11116084" y="824972"/>
                  <a:pt x="10992657" y="912345"/>
                  <a:pt x="10939935" y="1036866"/>
                </a:cubicBezTo>
                <a:lnTo>
                  <a:pt x="10938775" y="1042606"/>
                </a:lnTo>
                <a:lnTo>
                  <a:pt x="10911203" y="988063"/>
                </a:lnTo>
                <a:cubicBezTo>
                  <a:pt x="10855416" y="898973"/>
                  <a:pt x="10760093" y="836632"/>
                  <a:pt x="10648381" y="826384"/>
                </a:cubicBezTo>
                <a:cubicBezTo>
                  <a:pt x="10505129" y="813243"/>
                  <a:pt x="10374223" y="888975"/>
                  <a:pt x="10310323" y="1008158"/>
                </a:cubicBezTo>
                <a:lnTo>
                  <a:pt x="10296926" y="1052878"/>
                </a:lnTo>
                <a:lnTo>
                  <a:pt x="10291951" y="1036866"/>
                </a:lnTo>
                <a:cubicBezTo>
                  <a:pt x="10239229" y="912345"/>
                  <a:pt x="10115803" y="824972"/>
                  <a:pt x="9971949" y="824972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099858"/>
                </a:lnTo>
                <a:lnTo>
                  <a:pt x="0" y="6099858"/>
                </a:lnTo>
                <a:close/>
              </a:path>
            </a:pathLst>
          </a:custGeom>
          <a:pattFill prst="ltDnDiag">
            <a:fgClr>
              <a:schemeClr val="accent3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7" y="2777924"/>
            <a:ext cx="5292724" cy="3003630"/>
          </a:xfrm>
          <a:solidFill>
            <a:schemeClr val="bg1"/>
          </a:solidFill>
        </p:spPr>
        <p:txBody>
          <a:bodyPr lIns="144000" tIns="144000" rIns="144000" bIns="144000" numCol="1" spcCol="21600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3115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hier de tekst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3D20F312-F941-B24F-BDB4-267728A3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276" y="6356350"/>
            <a:ext cx="172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5EF8344B-F27F-D749-8892-4F4E31FAC076}" type="datetime2">
              <a:rPr lang="nl-NL" smtClean="0"/>
              <a:t>woensdag 20 juli 2022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4E0037F-D6C0-B540-B4EF-51D6333A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7255" y="6356350"/>
            <a:ext cx="6817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  <a:endParaRPr lang="nl-NL" dirty="0">
              <a:solidFill>
                <a:srgbClr val="31154C"/>
              </a:solidFill>
            </a:endParaRP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130032EE-3557-3341-ACFB-3B1DA3D2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8717" y="6356350"/>
            <a:ext cx="1899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D6532A5-3DE9-9B48-94E0-D7AA0F0B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6" y="1076446"/>
            <a:ext cx="7437900" cy="15162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algn="l">
              <a:lnSpc>
                <a:spcPct val="8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</p:spTree>
    <p:extLst>
      <p:ext uri="{BB962C8B-B14F-4D97-AF65-F5344CB8AC3E}">
        <p14:creationId xmlns:p14="http://schemas.microsoft.com/office/powerpoint/2010/main" val="198930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  <p15:guide id="3" pos="728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ep 34">
            <a:extLst>
              <a:ext uri="{FF2B5EF4-FFF2-40B4-BE49-F238E27FC236}">
                <a16:creationId xmlns:a16="http://schemas.microsoft.com/office/drawing/2014/main" id="{45821F2E-5D56-1F4B-A563-817E4A1345AB}"/>
              </a:ext>
            </a:extLst>
          </p:cNvPr>
          <p:cNvGrpSpPr/>
          <p:nvPr/>
        </p:nvGrpSpPr>
        <p:grpSpPr>
          <a:xfrm>
            <a:off x="9624655" y="824908"/>
            <a:ext cx="1982578" cy="695917"/>
            <a:chOff x="9624655" y="-1713820"/>
            <a:chExt cx="1982578" cy="695917"/>
          </a:xfrm>
        </p:grpSpPr>
        <p:sp>
          <p:nvSpPr>
            <p:cNvPr id="36" name="Vrije vorm 35">
              <a:extLst>
                <a:ext uri="{FF2B5EF4-FFF2-40B4-BE49-F238E27FC236}">
                  <a16:creationId xmlns:a16="http://schemas.microsoft.com/office/drawing/2014/main" id="{405FF1DD-4DF0-3E42-A0AA-E6A77C1683BB}"/>
                </a:ext>
              </a:extLst>
            </p:cNvPr>
            <p:cNvSpPr/>
            <p:nvPr/>
          </p:nvSpPr>
          <p:spPr>
            <a:xfrm>
              <a:off x="10912644" y="-1713756"/>
              <a:ext cx="694589" cy="693874"/>
            </a:xfrm>
            <a:custGeom>
              <a:avLst/>
              <a:gdLst>
                <a:gd name="connsiteX0" fmla="*/ 972113 w 972113"/>
                <a:gd name="connsiteY0" fmla="*/ 485556 h 971111"/>
                <a:gd name="connsiteX1" fmla="*/ 486057 w 972113"/>
                <a:gd name="connsiteY1" fmla="*/ 971112 h 971111"/>
                <a:gd name="connsiteX2" fmla="*/ 0 w 972113"/>
                <a:gd name="connsiteY2" fmla="*/ 485556 h 971111"/>
                <a:gd name="connsiteX3" fmla="*/ 486057 w 972113"/>
                <a:gd name="connsiteY3" fmla="*/ 0 h 971111"/>
                <a:gd name="connsiteX4" fmla="*/ 972113 w 972113"/>
                <a:gd name="connsiteY4" fmla="*/ 485556 h 9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113" h="971111">
                  <a:moveTo>
                    <a:pt x="972113" y="485556"/>
                  </a:moveTo>
                  <a:cubicBezTo>
                    <a:pt x="972113" y="753721"/>
                    <a:pt x="754499" y="971112"/>
                    <a:pt x="486057" y="971112"/>
                  </a:cubicBezTo>
                  <a:cubicBezTo>
                    <a:pt x="217615" y="971112"/>
                    <a:pt x="0" y="753721"/>
                    <a:pt x="0" y="485556"/>
                  </a:cubicBezTo>
                  <a:cubicBezTo>
                    <a:pt x="0" y="217391"/>
                    <a:pt x="217615" y="0"/>
                    <a:pt x="486057" y="0"/>
                  </a:cubicBezTo>
                  <a:cubicBezTo>
                    <a:pt x="754498" y="0"/>
                    <a:pt x="972113" y="217391"/>
                    <a:pt x="972113" y="485556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" name="Vrije vorm 36">
              <a:extLst>
                <a:ext uri="{FF2B5EF4-FFF2-40B4-BE49-F238E27FC236}">
                  <a16:creationId xmlns:a16="http://schemas.microsoft.com/office/drawing/2014/main" id="{E160B0FA-7544-8847-AB87-E1EAB1F1F02D}"/>
                </a:ext>
              </a:extLst>
            </p:cNvPr>
            <p:cNvSpPr/>
            <p:nvPr/>
          </p:nvSpPr>
          <p:spPr>
            <a:xfrm>
              <a:off x="9624655" y="-1713756"/>
              <a:ext cx="694589" cy="693874"/>
            </a:xfrm>
            <a:custGeom>
              <a:avLst/>
              <a:gdLst>
                <a:gd name="connsiteX0" fmla="*/ 972113 w 972113"/>
                <a:gd name="connsiteY0" fmla="*/ 485556 h 971111"/>
                <a:gd name="connsiteX1" fmla="*/ 486057 w 972113"/>
                <a:gd name="connsiteY1" fmla="*/ 971112 h 971111"/>
                <a:gd name="connsiteX2" fmla="*/ 0 w 972113"/>
                <a:gd name="connsiteY2" fmla="*/ 485556 h 971111"/>
                <a:gd name="connsiteX3" fmla="*/ 486057 w 972113"/>
                <a:gd name="connsiteY3" fmla="*/ 0 h 971111"/>
                <a:gd name="connsiteX4" fmla="*/ 972113 w 972113"/>
                <a:gd name="connsiteY4" fmla="*/ 485556 h 9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113" h="971111">
                  <a:moveTo>
                    <a:pt x="972113" y="485556"/>
                  </a:moveTo>
                  <a:cubicBezTo>
                    <a:pt x="972113" y="753721"/>
                    <a:pt x="754498" y="971112"/>
                    <a:pt x="486057" y="971112"/>
                  </a:cubicBezTo>
                  <a:cubicBezTo>
                    <a:pt x="217615" y="971112"/>
                    <a:pt x="0" y="753721"/>
                    <a:pt x="0" y="485556"/>
                  </a:cubicBezTo>
                  <a:cubicBezTo>
                    <a:pt x="0" y="217391"/>
                    <a:pt x="217615" y="0"/>
                    <a:pt x="486057" y="0"/>
                  </a:cubicBezTo>
                  <a:cubicBezTo>
                    <a:pt x="754498" y="0"/>
                    <a:pt x="972113" y="217391"/>
                    <a:pt x="972113" y="485556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" name="Vrije vorm 37">
              <a:extLst>
                <a:ext uri="{FF2B5EF4-FFF2-40B4-BE49-F238E27FC236}">
                  <a16:creationId xmlns:a16="http://schemas.microsoft.com/office/drawing/2014/main" id="{545D84FB-D420-9D42-96E7-4FAFA942D039}"/>
                </a:ext>
              </a:extLst>
            </p:cNvPr>
            <p:cNvSpPr/>
            <p:nvPr/>
          </p:nvSpPr>
          <p:spPr>
            <a:xfrm>
              <a:off x="11041376" y="-1580810"/>
              <a:ext cx="437075" cy="457385"/>
            </a:xfrm>
            <a:custGeom>
              <a:avLst/>
              <a:gdLst>
                <a:gd name="connsiteX0" fmla="*/ 129818 w 611708"/>
                <a:gd name="connsiteY0" fmla="*/ 492877 h 640133"/>
                <a:gd name="connsiteX1" fmla="*/ 60626 w 611708"/>
                <a:gd name="connsiteY1" fmla="*/ 518832 h 640133"/>
                <a:gd name="connsiteX2" fmla="*/ 268392 w 611708"/>
                <a:gd name="connsiteY2" fmla="*/ 631213 h 640133"/>
                <a:gd name="connsiteX3" fmla="*/ 514228 w 611708"/>
                <a:gd name="connsiteY3" fmla="*/ 605352 h 640133"/>
                <a:gd name="connsiteX4" fmla="*/ 219949 w 611708"/>
                <a:gd name="connsiteY4" fmla="*/ 164292 h 640133"/>
                <a:gd name="connsiteX5" fmla="*/ 554011 w 611708"/>
                <a:gd name="connsiteY5" fmla="*/ 570744 h 640133"/>
                <a:gd name="connsiteX6" fmla="*/ 554011 w 611708"/>
                <a:gd name="connsiteY6" fmla="*/ 138336 h 640133"/>
                <a:gd name="connsiteX7" fmla="*/ 519368 w 611708"/>
                <a:gd name="connsiteY7" fmla="*/ 164292 h 640133"/>
                <a:gd name="connsiteX8" fmla="*/ 302941 w 611708"/>
                <a:gd name="connsiteY8" fmla="*/ 0 h 640133"/>
                <a:gd name="connsiteX9" fmla="*/ 285334 w 611708"/>
                <a:gd name="connsiteY9" fmla="*/ 45827 h 640133"/>
                <a:gd name="connsiteX10" fmla="*/ 8661 w 611708"/>
                <a:gd name="connsiteY10" fmla="*/ 17304 h 640133"/>
                <a:gd name="connsiteX11" fmla="*/ 51966 w 611708"/>
                <a:gd name="connsiteY11" fmla="*/ 268116 h 640133"/>
                <a:gd name="connsiteX12" fmla="*/ 0 w 611708"/>
                <a:gd name="connsiteY12" fmla="*/ 276673 h 640133"/>
                <a:gd name="connsiteX13" fmla="*/ 129818 w 611708"/>
                <a:gd name="connsiteY13" fmla="*/ 492877 h 64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1708" h="640133">
                  <a:moveTo>
                    <a:pt x="129818" y="492877"/>
                  </a:moveTo>
                  <a:lnTo>
                    <a:pt x="60626" y="518832"/>
                  </a:lnTo>
                  <a:cubicBezTo>
                    <a:pt x="60626" y="518832"/>
                    <a:pt x="180166" y="602690"/>
                    <a:pt x="268392" y="631213"/>
                  </a:cubicBezTo>
                  <a:cubicBezTo>
                    <a:pt x="358332" y="660497"/>
                    <a:pt x="515846" y="608585"/>
                    <a:pt x="514228" y="605352"/>
                  </a:cubicBezTo>
                  <a:cubicBezTo>
                    <a:pt x="358428" y="276673"/>
                    <a:pt x="219949" y="164292"/>
                    <a:pt x="219949" y="164292"/>
                  </a:cubicBezTo>
                  <a:cubicBezTo>
                    <a:pt x="358428" y="250812"/>
                    <a:pt x="554011" y="570744"/>
                    <a:pt x="554011" y="570744"/>
                  </a:cubicBezTo>
                  <a:cubicBezTo>
                    <a:pt x="683829" y="423756"/>
                    <a:pt x="554011" y="138336"/>
                    <a:pt x="554011" y="138336"/>
                  </a:cubicBezTo>
                  <a:lnTo>
                    <a:pt x="519368" y="164292"/>
                  </a:lnTo>
                  <a:cubicBezTo>
                    <a:pt x="454364" y="38981"/>
                    <a:pt x="302941" y="0"/>
                    <a:pt x="302941" y="0"/>
                  </a:cubicBezTo>
                  <a:lnTo>
                    <a:pt x="285334" y="45827"/>
                  </a:lnTo>
                  <a:cubicBezTo>
                    <a:pt x="181784" y="-8652"/>
                    <a:pt x="8661" y="17304"/>
                    <a:pt x="8661" y="17304"/>
                  </a:cubicBezTo>
                  <a:cubicBezTo>
                    <a:pt x="13800" y="77868"/>
                    <a:pt x="17322" y="181596"/>
                    <a:pt x="51966" y="268116"/>
                  </a:cubicBezTo>
                  <a:lnTo>
                    <a:pt x="0" y="276673"/>
                  </a:lnTo>
                  <a:cubicBezTo>
                    <a:pt x="0" y="276673"/>
                    <a:pt x="25983" y="389148"/>
                    <a:pt x="129818" y="492877"/>
                  </a:cubicBezTo>
                  <a:close/>
                </a:path>
              </a:pathLst>
            </a:custGeom>
            <a:solidFill>
              <a:srgbClr val="C3CD43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" name="Vrije vorm 38">
              <a:extLst>
                <a:ext uri="{FF2B5EF4-FFF2-40B4-BE49-F238E27FC236}">
                  <a16:creationId xmlns:a16="http://schemas.microsoft.com/office/drawing/2014/main" id="{5DC22246-F311-F542-8413-BA16D39B4950}"/>
                </a:ext>
              </a:extLst>
            </p:cNvPr>
            <p:cNvSpPr/>
            <p:nvPr/>
          </p:nvSpPr>
          <p:spPr>
            <a:xfrm>
              <a:off x="10269307" y="-1713820"/>
              <a:ext cx="694612" cy="693666"/>
            </a:xfrm>
            <a:custGeom>
              <a:avLst/>
              <a:gdLst>
                <a:gd name="connsiteX0" fmla="*/ 971098 w 972144"/>
                <a:gd name="connsiteY0" fmla="*/ 485645 h 970820"/>
                <a:gd name="connsiteX1" fmla="*/ 535484 w 972144"/>
                <a:gd name="connsiteY1" fmla="*/ 968633 h 970820"/>
                <a:gd name="connsiteX2" fmla="*/ 535484 w 972144"/>
                <a:gd name="connsiteY2" fmla="*/ 968633 h 970820"/>
                <a:gd name="connsiteX3" fmla="*/ 501982 w 972144"/>
                <a:gd name="connsiteY3" fmla="*/ 970820 h 970820"/>
                <a:gd name="connsiteX4" fmla="*/ 496843 w 972144"/>
                <a:gd name="connsiteY4" fmla="*/ 970820 h 970820"/>
                <a:gd name="connsiteX5" fmla="*/ 496843 w 972144"/>
                <a:gd name="connsiteY5" fmla="*/ 970820 h 970820"/>
                <a:gd name="connsiteX6" fmla="*/ 485803 w 972144"/>
                <a:gd name="connsiteY6" fmla="*/ 970820 h 970820"/>
                <a:gd name="connsiteX7" fmla="*/ 477332 w 972144"/>
                <a:gd name="connsiteY7" fmla="*/ 970820 h 970820"/>
                <a:gd name="connsiteX8" fmla="*/ 472098 w 972144"/>
                <a:gd name="connsiteY8" fmla="*/ 970820 h 970820"/>
                <a:gd name="connsiteX9" fmla="*/ 441642 w 972144"/>
                <a:gd name="connsiteY9" fmla="*/ 969109 h 970820"/>
                <a:gd name="connsiteX10" fmla="*/ 441642 w 972144"/>
                <a:gd name="connsiteY10" fmla="*/ 969109 h 970820"/>
                <a:gd name="connsiteX11" fmla="*/ 2068 w 972144"/>
                <a:gd name="connsiteY11" fmla="*/ 441187 h 970820"/>
                <a:gd name="connsiteX12" fmla="*/ 530535 w 972144"/>
                <a:gd name="connsiteY12" fmla="*/ 2066 h 970820"/>
                <a:gd name="connsiteX13" fmla="*/ 972145 w 972144"/>
                <a:gd name="connsiteY13" fmla="*/ 485550 h 97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2144" h="970820">
                  <a:moveTo>
                    <a:pt x="971098" y="485645"/>
                  </a:moveTo>
                  <a:cubicBezTo>
                    <a:pt x="971126" y="734322"/>
                    <a:pt x="783074" y="942826"/>
                    <a:pt x="535484" y="968633"/>
                  </a:cubicBezTo>
                  <a:lnTo>
                    <a:pt x="535484" y="968633"/>
                  </a:lnTo>
                  <a:cubicBezTo>
                    <a:pt x="524444" y="969774"/>
                    <a:pt x="513213" y="970535"/>
                    <a:pt x="501982" y="970820"/>
                  </a:cubicBezTo>
                  <a:lnTo>
                    <a:pt x="496843" y="970820"/>
                  </a:lnTo>
                  <a:lnTo>
                    <a:pt x="496843" y="970820"/>
                  </a:lnTo>
                  <a:cubicBezTo>
                    <a:pt x="493131" y="970820"/>
                    <a:pt x="489515" y="970820"/>
                    <a:pt x="485803" y="970820"/>
                  </a:cubicBezTo>
                  <a:lnTo>
                    <a:pt x="477332" y="970820"/>
                  </a:lnTo>
                  <a:lnTo>
                    <a:pt x="472098" y="970820"/>
                  </a:lnTo>
                  <a:cubicBezTo>
                    <a:pt x="461914" y="970820"/>
                    <a:pt x="451730" y="969964"/>
                    <a:pt x="441642" y="969109"/>
                  </a:cubicBezTo>
                  <a:lnTo>
                    <a:pt x="441642" y="969109"/>
                  </a:lnTo>
                  <a:cubicBezTo>
                    <a:pt x="174325" y="944587"/>
                    <a:pt x="-22479" y="708228"/>
                    <a:pt x="2068" y="441187"/>
                  </a:cubicBezTo>
                  <a:cubicBezTo>
                    <a:pt x="26615" y="174145"/>
                    <a:pt x="263218" y="-22456"/>
                    <a:pt x="530535" y="2066"/>
                  </a:cubicBezTo>
                  <a:cubicBezTo>
                    <a:pt x="780688" y="25013"/>
                    <a:pt x="972125" y="234603"/>
                    <a:pt x="972145" y="485550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" name="Vrije vorm 39">
              <a:extLst>
                <a:ext uri="{FF2B5EF4-FFF2-40B4-BE49-F238E27FC236}">
                  <a16:creationId xmlns:a16="http://schemas.microsoft.com/office/drawing/2014/main" id="{04033372-EE00-A449-8B49-9C75EC5BF456}"/>
                </a:ext>
              </a:extLst>
            </p:cNvPr>
            <p:cNvSpPr/>
            <p:nvPr/>
          </p:nvSpPr>
          <p:spPr>
            <a:xfrm>
              <a:off x="10366843" y="-1629723"/>
              <a:ext cx="498470" cy="609840"/>
            </a:xfrm>
            <a:custGeom>
              <a:avLst/>
              <a:gdLst>
                <a:gd name="connsiteX0" fmla="*/ 344822 w 697634"/>
                <a:gd name="connsiteY0" fmla="*/ 673902 h 853501"/>
                <a:gd name="connsiteX1" fmla="*/ 349010 w 697634"/>
                <a:gd name="connsiteY1" fmla="*/ 667247 h 853501"/>
                <a:gd name="connsiteX2" fmla="*/ 354340 w 697634"/>
                <a:gd name="connsiteY2" fmla="*/ 678656 h 853501"/>
                <a:gd name="connsiteX3" fmla="*/ 341777 w 697634"/>
                <a:gd name="connsiteY3" fmla="*/ 678656 h 853501"/>
                <a:gd name="connsiteX4" fmla="*/ 344822 w 697634"/>
                <a:gd name="connsiteY4" fmla="*/ 673902 h 853501"/>
                <a:gd name="connsiteX5" fmla="*/ 697635 w 697634"/>
                <a:gd name="connsiteY5" fmla="*/ 417196 h 853501"/>
                <a:gd name="connsiteX6" fmla="*/ 677172 w 697634"/>
                <a:gd name="connsiteY6" fmla="*/ 341135 h 853501"/>
                <a:gd name="connsiteX7" fmla="*/ 667655 w 697634"/>
                <a:gd name="connsiteY7" fmla="*/ 246058 h 853501"/>
                <a:gd name="connsiteX8" fmla="*/ 581998 w 697634"/>
                <a:gd name="connsiteY8" fmla="*/ 120462 h 853501"/>
                <a:gd name="connsiteX9" fmla="*/ 498815 w 697634"/>
                <a:gd name="connsiteY9" fmla="*/ 55144 h 853501"/>
                <a:gd name="connsiteX10" fmla="*/ 489298 w 697634"/>
                <a:gd name="connsiteY10" fmla="*/ 55715 h 853501"/>
                <a:gd name="connsiteX11" fmla="*/ 409636 w 697634"/>
                <a:gd name="connsiteY11" fmla="*/ 0 h 853501"/>
                <a:gd name="connsiteX12" fmla="*/ 348820 w 697634"/>
                <a:gd name="connsiteY12" fmla="*/ 66554 h 853501"/>
                <a:gd name="connsiteX13" fmla="*/ 288003 w 697634"/>
                <a:gd name="connsiteY13" fmla="*/ 0 h 853501"/>
                <a:gd name="connsiteX14" fmla="*/ 208342 w 697634"/>
                <a:gd name="connsiteY14" fmla="*/ 55715 h 853501"/>
                <a:gd name="connsiteX15" fmla="*/ 198825 w 697634"/>
                <a:gd name="connsiteY15" fmla="*/ 55144 h 853501"/>
                <a:gd name="connsiteX16" fmla="*/ 115737 w 697634"/>
                <a:gd name="connsiteY16" fmla="*/ 120462 h 853501"/>
                <a:gd name="connsiteX17" fmla="*/ 30080 w 697634"/>
                <a:gd name="connsiteY17" fmla="*/ 246153 h 853501"/>
                <a:gd name="connsiteX18" fmla="*/ 20563 w 697634"/>
                <a:gd name="connsiteY18" fmla="*/ 341230 h 853501"/>
                <a:gd name="connsiteX19" fmla="*/ 5 w 697634"/>
                <a:gd name="connsiteY19" fmla="*/ 417291 h 853501"/>
                <a:gd name="connsiteX20" fmla="*/ 57110 w 697634"/>
                <a:gd name="connsiteY20" fmla="*/ 534425 h 853501"/>
                <a:gd name="connsiteX21" fmla="*/ 55397 w 697634"/>
                <a:gd name="connsiteY21" fmla="*/ 556007 h 853501"/>
                <a:gd name="connsiteX22" fmla="*/ 157233 w 697634"/>
                <a:gd name="connsiteY22" fmla="*/ 683695 h 853501"/>
                <a:gd name="connsiteX23" fmla="*/ 253455 w 697634"/>
                <a:gd name="connsiteY23" fmla="*/ 736273 h 853501"/>
                <a:gd name="connsiteX24" fmla="*/ 308275 w 697634"/>
                <a:gd name="connsiteY24" fmla="*/ 716402 h 853501"/>
                <a:gd name="connsiteX25" fmla="*/ 304373 w 697634"/>
                <a:gd name="connsiteY25" fmla="*/ 851790 h 853501"/>
                <a:gd name="connsiteX26" fmla="*/ 334829 w 697634"/>
                <a:gd name="connsiteY26" fmla="*/ 853502 h 853501"/>
                <a:gd name="connsiteX27" fmla="*/ 340064 w 697634"/>
                <a:gd name="connsiteY27" fmla="*/ 853502 h 853501"/>
                <a:gd name="connsiteX28" fmla="*/ 348534 w 697634"/>
                <a:gd name="connsiteY28" fmla="*/ 853502 h 853501"/>
                <a:gd name="connsiteX29" fmla="*/ 359575 w 697634"/>
                <a:gd name="connsiteY29" fmla="*/ 853502 h 853501"/>
                <a:gd name="connsiteX30" fmla="*/ 359575 w 697634"/>
                <a:gd name="connsiteY30" fmla="*/ 853502 h 853501"/>
                <a:gd name="connsiteX31" fmla="*/ 364714 w 697634"/>
                <a:gd name="connsiteY31" fmla="*/ 853502 h 853501"/>
                <a:gd name="connsiteX32" fmla="*/ 398215 w 697634"/>
                <a:gd name="connsiteY32" fmla="*/ 851315 h 853501"/>
                <a:gd name="connsiteX33" fmla="*/ 394599 w 697634"/>
                <a:gd name="connsiteY33" fmla="*/ 723247 h 853501"/>
                <a:gd name="connsiteX34" fmla="*/ 443138 w 697634"/>
                <a:gd name="connsiteY34" fmla="*/ 736463 h 853501"/>
                <a:gd name="connsiteX35" fmla="*/ 539264 w 697634"/>
                <a:gd name="connsiteY35" fmla="*/ 683885 h 853501"/>
                <a:gd name="connsiteX36" fmla="*/ 641291 w 697634"/>
                <a:gd name="connsiteY36" fmla="*/ 556198 h 853501"/>
                <a:gd name="connsiteX37" fmla="*/ 639578 w 697634"/>
                <a:gd name="connsiteY37" fmla="*/ 534615 h 853501"/>
                <a:gd name="connsiteX38" fmla="*/ 696968 w 697634"/>
                <a:gd name="connsiteY38" fmla="*/ 417101 h 85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634" h="853501">
                  <a:moveTo>
                    <a:pt x="344822" y="673902"/>
                  </a:moveTo>
                  <a:cubicBezTo>
                    <a:pt x="346250" y="671716"/>
                    <a:pt x="347678" y="669529"/>
                    <a:pt x="349010" y="667247"/>
                  </a:cubicBezTo>
                  <a:cubicBezTo>
                    <a:pt x="350556" y="671153"/>
                    <a:pt x="352336" y="674963"/>
                    <a:pt x="354340" y="678656"/>
                  </a:cubicBezTo>
                  <a:lnTo>
                    <a:pt x="341777" y="678656"/>
                  </a:lnTo>
                  <a:cubicBezTo>
                    <a:pt x="342348" y="677135"/>
                    <a:pt x="343395" y="675519"/>
                    <a:pt x="344822" y="673902"/>
                  </a:cubicBezTo>
                  <a:close/>
                  <a:moveTo>
                    <a:pt x="697635" y="417196"/>
                  </a:moveTo>
                  <a:cubicBezTo>
                    <a:pt x="697666" y="390481"/>
                    <a:pt x="690605" y="364235"/>
                    <a:pt x="677172" y="341135"/>
                  </a:cubicBezTo>
                  <a:cubicBezTo>
                    <a:pt x="690446" y="309896"/>
                    <a:pt x="686858" y="274052"/>
                    <a:pt x="667655" y="246058"/>
                  </a:cubicBezTo>
                  <a:cubicBezTo>
                    <a:pt x="666277" y="191019"/>
                    <a:pt x="632767" y="141885"/>
                    <a:pt x="581998" y="120462"/>
                  </a:cubicBezTo>
                  <a:cubicBezTo>
                    <a:pt x="571948" y="82598"/>
                    <a:pt x="538019" y="55956"/>
                    <a:pt x="498815" y="55144"/>
                  </a:cubicBezTo>
                  <a:cubicBezTo>
                    <a:pt x="495634" y="55156"/>
                    <a:pt x="492457" y="55346"/>
                    <a:pt x="489298" y="55715"/>
                  </a:cubicBezTo>
                  <a:cubicBezTo>
                    <a:pt x="476520" y="22716"/>
                    <a:pt x="445047" y="704"/>
                    <a:pt x="409636" y="0"/>
                  </a:cubicBezTo>
                  <a:cubicBezTo>
                    <a:pt x="386033" y="0"/>
                    <a:pt x="359099" y="19015"/>
                    <a:pt x="348820" y="66554"/>
                  </a:cubicBezTo>
                  <a:cubicBezTo>
                    <a:pt x="334924" y="19966"/>
                    <a:pt x="311606" y="0"/>
                    <a:pt x="288003" y="0"/>
                  </a:cubicBezTo>
                  <a:cubicBezTo>
                    <a:pt x="252593" y="704"/>
                    <a:pt x="221119" y="22716"/>
                    <a:pt x="208342" y="55715"/>
                  </a:cubicBezTo>
                  <a:cubicBezTo>
                    <a:pt x="205183" y="55350"/>
                    <a:pt x="202005" y="55159"/>
                    <a:pt x="198825" y="55144"/>
                  </a:cubicBezTo>
                  <a:cubicBezTo>
                    <a:pt x="159656" y="55998"/>
                    <a:pt x="125777" y="82632"/>
                    <a:pt x="115737" y="120462"/>
                  </a:cubicBezTo>
                  <a:cubicBezTo>
                    <a:pt x="64953" y="141918"/>
                    <a:pt x="31445" y="191087"/>
                    <a:pt x="30080" y="246153"/>
                  </a:cubicBezTo>
                  <a:cubicBezTo>
                    <a:pt x="10894" y="274154"/>
                    <a:pt x="7307" y="309988"/>
                    <a:pt x="20563" y="341230"/>
                  </a:cubicBezTo>
                  <a:cubicBezTo>
                    <a:pt x="7092" y="364319"/>
                    <a:pt x="-2" y="390566"/>
                    <a:pt x="5" y="417291"/>
                  </a:cubicBezTo>
                  <a:cubicBezTo>
                    <a:pt x="-371" y="463114"/>
                    <a:pt x="20764" y="506467"/>
                    <a:pt x="57110" y="534425"/>
                  </a:cubicBezTo>
                  <a:cubicBezTo>
                    <a:pt x="55964" y="541562"/>
                    <a:pt x="55392" y="548779"/>
                    <a:pt x="55397" y="556007"/>
                  </a:cubicBezTo>
                  <a:cubicBezTo>
                    <a:pt x="55396" y="620279"/>
                    <a:pt x="99843" y="674378"/>
                    <a:pt x="157233" y="683695"/>
                  </a:cubicBezTo>
                  <a:cubicBezTo>
                    <a:pt x="178620" y="716049"/>
                    <a:pt x="214647" y="735735"/>
                    <a:pt x="253455" y="736273"/>
                  </a:cubicBezTo>
                  <a:cubicBezTo>
                    <a:pt x="273510" y="736356"/>
                    <a:pt x="292941" y="729313"/>
                    <a:pt x="308275" y="716402"/>
                  </a:cubicBezTo>
                  <a:lnTo>
                    <a:pt x="304373" y="851790"/>
                  </a:lnTo>
                  <a:cubicBezTo>
                    <a:pt x="314462" y="852646"/>
                    <a:pt x="324645" y="853312"/>
                    <a:pt x="334829" y="853502"/>
                  </a:cubicBezTo>
                  <a:lnTo>
                    <a:pt x="340064" y="853502"/>
                  </a:lnTo>
                  <a:lnTo>
                    <a:pt x="348534" y="853502"/>
                  </a:lnTo>
                  <a:cubicBezTo>
                    <a:pt x="352246" y="853502"/>
                    <a:pt x="355863" y="853502"/>
                    <a:pt x="359575" y="853502"/>
                  </a:cubicBezTo>
                  <a:lnTo>
                    <a:pt x="359575" y="853502"/>
                  </a:lnTo>
                  <a:lnTo>
                    <a:pt x="364714" y="853502"/>
                  </a:lnTo>
                  <a:cubicBezTo>
                    <a:pt x="375945" y="853502"/>
                    <a:pt x="387175" y="852456"/>
                    <a:pt x="398215" y="851315"/>
                  </a:cubicBezTo>
                  <a:lnTo>
                    <a:pt x="394599" y="723247"/>
                  </a:lnTo>
                  <a:cubicBezTo>
                    <a:pt x="409299" y="731922"/>
                    <a:pt x="426064" y="736486"/>
                    <a:pt x="443138" y="736463"/>
                  </a:cubicBezTo>
                  <a:cubicBezTo>
                    <a:pt x="481925" y="735944"/>
                    <a:pt x="517931" y="716250"/>
                    <a:pt x="539264" y="683885"/>
                  </a:cubicBezTo>
                  <a:cubicBezTo>
                    <a:pt x="596369" y="674378"/>
                    <a:pt x="641291" y="620469"/>
                    <a:pt x="641291" y="556198"/>
                  </a:cubicBezTo>
                  <a:cubicBezTo>
                    <a:pt x="641300" y="548969"/>
                    <a:pt x="640727" y="541752"/>
                    <a:pt x="639578" y="534615"/>
                  </a:cubicBezTo>
                  <a:cubicBezTo>
                    <a:pt x="676115" y="506616"/>
                    <a:pt x="697366" y="463100"/>
                    <a:pt x="696968" y="417101"/>
                  </a:cubicBezTo>
                  <a:close/>
                </a:path>
              </a:pathLst>
            </a:custGeom>
            <a:solidFill>
              <a:srgbClr val="E8A326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" name="Vrije vorm 40">
              <a:extLst>
                <a:ext uri="{FF2B5EF4-FFF2-40B4-BE49-F238E27FC236}">
                  <a16:creationId xmlns:a16="http://schemas.microsoft.com/office/drawing/2014/main" id="{7E710D68-6BE8-1248-A148-0A53CBEF08B2}"/>
                </a:ext>
              </a:extLst>
            </p:cNvPr>
            <p:cNvSpPr/>
            <p:nvPr/>
          </p:nvSpPr>
          <p:spPr>
            <a:xfrm>
              <a:off x="10436686" y="-1453435"/>
              <a:ext cx="15096" cy="15081"/>
            </a:xfrm>
            <a:custGeom>
              <a:avLst/>
              <a:gdLst>
                <a:gd name="connsiteX0" fmla="*/ 10469 w 21128"/>
                <a:gd name="connsiteY0" fmla="*/ 21107 h 21106"/>
                <a:gd name="connsiteX1" fmla="*/ 21128 w 21128"/>
                <a:gd name="connsiteY1" fmla="*/ 10649 h 21106"/>
                <a:gd name="connsiteX2" fmla="*/ 10660 w 21128"/>
                <a:gd name="connsiteY2" fmla="*/ 0 h 21106"/>
                <a:gd name="connsiteX3" fmla="*/ 0 w 21128"/>
                <a:gd name="connsiteY3" fmla="*/ 10458 h 21106"/>
                <a:gd name="connsiteX4" fmla="*/ 0 w 21128"/>
                <a:gd name="connsiteY4" fmla="*/ 10553 h 21106"/>
                <a:gd name="connsiteX5" fmla="*/ 10469 w 21128"/>
                <a:gd name="connsiteY5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28" h="21106">
                  <a:moveTo>
                    <a:pt x="10469" y="21107"/>
                  </a:moveTo>
                  <a:cubicBezTo>
                    <a:pt x="16304" y="21159"/>
                    <a:pt x="21076" y="16477"/>
                    <a:pt x="21128" y="10649"/>
                  </a:cubicBezTo>
                  <a:cubicBezTo>
                    <a:pt x="21181" y="4820"/>
                    <a:pt x="16494" y="53"/>
                    <a:pt x="10660" y="0"/>
                  </a:cubicBezTo>
                  <a:cubicBezTo>
                    <a:pt x="4825" y="-52"/>
                    <a:pt x="53" y="4630"/>
                    <a:pt x="0" y="10458"/>
                  </a:cubicBezTo>
                  <a:cubicBezTo>
                    <a:pt x="0" y="10490"/>
                    <a:pt x="0" y="10522"/>
                    <a:pt x="0" y="10553"/>
                  </a:cubicBezTo>
                  <a:cubicBezTo>
                    <a:pt x="0" y="16345"/>
                    <a:pt x="4672" y="21054"/>
                    <a:pt x="10469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" name="Vrije vorm 41">
              <a:extLst>
                <a:ext uri="{FF2B5EF4-FFF2-40B4-BE49-F238E27FC236}">
                  <a16:creationId xmlns:a16="http://schemas.microsoft.com/office/drawing/2014/main" id="{0402B359-39E2-B847-A323-F1EB0AA577F1}"/>
                </a:ext>
              </a:extLst>
            </p:cNvPr>
            <p:cNvSpPr/>
            <p:nvPr/>
          </p:nvSpPr>
          <p:spPr>
            <a:xfrm>
              <a:off x="10648790" y="-1543243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" name="Vrije vorm 42">
              <a:extLst>
                <a:ext uri="{FF2B5EF4-FFF2-40B4-BE49-F238E27FC236}">
                  <a16:creationId xmlns:a16="http://schemas.microsoft.com/office/drawing/2014/main" id="{76F0ABE2-3EA0-1E45-B5C9-8FFB2349EBF7}"/>
                </a:ext>
              </a:extLst>
            </p:cNvPr>
            <p:cNvSpPr/>
            <p:nvPr/>
          </p:nvSpPr>
          <p:spPr>
            <a:xfrm>
              <a:off x="10781534" y="-1371779"/>
              <a:ext cx="15096" cy="15081"/>
            </a:xfrm>
            <a:custGeom>
              <a:avLst/>
              <a:gdLst>
                <a:gd name="connsiteX0" fmla="*/ 0 w 21128"/>
                <a:gd name="connsiteY0" fmla="*/ 10554 h 21106"/>
                <a:gd name="connsiteX1" fmla="*/ 10565 w 21128"/>
                <a:gd name="connsiteY1" fmla="*/ 21107 h 21106"/>
                <a:gd name="connsiteX2" fmla="*/ 21129 w 21128"/>
                <a:gd name="connsiteY2" fmla="*/ 10553 h 21106"/>
                <a:gd name="connsiteX3" fmla="*/ 10564 w 21128"/>
                <a:gd name="connsiteY3" fmla="*/ 0 h 21106"/>
                <a:gd name="connsiteX4" fmla="*/ 10469 w 21128"/>
                <a:gd name="connsiteY4" fmla="*/ 0 h 21106"/>
                <a:gd name="connsiteX5" fmla="*/ 0 w 21128"/>
                <a:gd name="connsiteY5" fmla="*/ 10554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28" h="21106">
                  <a:moveTo>
                    <a:pt x="0" y="10554"/>
                  </a:moveTo>
                  <a:cubicBezTo>
                    <a:pt x="0" y="16382"/>
                    <a:pt x="4730" y="21107"/>
                    <a:pt x="10565" y="21107"/>
                  </a:cubicBez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8" y="4725"/>
                    <a:pt x="16399" y="0"/>
                    <a:pt x="10564" y="0"/>
                  </a:cubicBezTo>
                  <a:cubicBezTo>
                    <a:pt x="10532" y="0"/>
                    <a:pt x="10501" y="0"/>
                    <a:pt x="10469" y="0"/>
                  </a:cubicBezTo>
                  <a:cubicBezTo>
                    <a:pt x="4672" y="53"/>
                    <a:pt x="0" y="4762"/>
                    <a:pt x="0" y="10554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" name="Vrije vorm 43">
              <a:extLst>
                <a:ext uri="{FF2B5EF4-FFF2-40B4-BE49-F238E27FC236}">
                  <a16:creationId xmlns:a16="http://schemas.microsoft.com/office/drawing/2014/main" id="{A142C218-1432-9443-A037-C40A17848518}"/>
                </a:ext>
              </a:extLst>
            </p:cNvPr>
            <p:cNvSpPr/>
            <p:nvPr/>
          </p:nvSpPr>
          <p:spPr>
            <a:xfrm>
              <a:off x="10754400" y="-1487469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" name="Vrije vorm 44">
              <a:extLst>
                <a:ext uri="{FF2B5EF4-FFF2-40B4-BE49-F238E27FC236}">
                  <a16:creationId xmlns:a16="http://schemas.microsoft.com/office/drawing/2014/main" id="{295D19A7-1ACE-F644-99ED-D7967A92B72E}"/>
                </a:ext>
              </a:extLst>
            </p:cNvPr>
            <p:cNvSpPr/>
            <p:nvPr/>
          </p:nvSpPr>
          <p:spPr>
            <a:xfrm>
              <a:off x="10719854" y="-1525785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" name="Vrije vorm 45">
              <a:extLst>
                <a:ext uri="{FF2B5EF4-FFF2-40B4-BE49-F238E27FC236}">
                  <a16:creationId xmlns:a16="http://schemas.microsoft.com/office/drawing/2014/main" id="{48AF449E-E4D8-0841-8A03-A917664B252C}"/>
                </a:ext>
              </a:extLst>
            </p:cNvPr>
            <p:cNvSpPr/>
            <p:nvPr/>
          </p:nvSpPr>
          <p:spPr>
            <a:xfrm>
              <a:off x="10731619" y="-1537537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" name="Vrije vorm 46">
              <a:extLst>
                <a:ext uri="{FF2B5EF4-FFF2-40B4-BE49-F238E27FC236}">
                  <a16:creationId xmlns:a16="http://schemas.microsoft.com/office/drawing/2014/main" id="{08E8A3EF-CDB2-5E46-9DEA-92903EDA680D}"/>
                </a:ext>
              </a:extLst>
            </p:cNvPr>
            <p:cNvSpPr/>
            <p:nvPr/>
          </p:nvSpPr>
          <p:spPr>
            <a:xfrm>
              <a:off x="10515571" y="-1512605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" name="Vrije vorm 47">
              <a:extLst>
                <a:ext uri="{FF2B5EF4-FFF2-40B4-BE49-F238E27FC236}">
                  <a16:creationId xmlns:a16="http://schemas.microsoft.com/office/drawing/2014/main" id="{FFA22E77-479F-9C44-8919-BA7E6FB36DE3}"/>
                </a:ext>
              </a:extLst>
            </p:cNvPr>
            <p:cNvSpPr/>
            <p:nvPr/>
          </p:nvSpPr>
          <p:spPr>
            <a:xfrm>
              <a:off x="10533116" y="-1504249"/>
              <a:ext cx="15096" cy="15081"/>
            </a:xfrm>
            <a:custGeom>
              <a:avLst/>
              <a:gdLst>
                <a:gd name="connsiteX0" fmla="*/ 21129 w 21128"/>
                <a:gd name="connsiteY0" fmla="*/ 10553 h 21106"/>
                <a:gd name="connsiteX1" fmla="*/ 10564 w 21128"/>
                <a:gd name="connsiteY1" fmla="*/ 21107 h 21106"/>
                <a:gd name="connsiteX2" fmla="*/ 0 w 21128"/>
                <a:gd name="connsiteY2" fmla="*/ 10553 h 21106"/>
                <a:gd name="connsiteX3" fmla="*/ 10564 w 21128"/>
                <a:gd name="connsiteY3" fmla="*/ 0 h 21106"/>
                <a:gd name="connsiteX4" fmla="*/ 21129 w 21128"/>
                <a:gd name="connsiteY4" fmla="*/ 10553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21129" y="10553"/>
                  </a:moveTo>
                  <a:cubicBezTo>
                    <a:pt x="21129" y="16382"/>
                    <a:pt x="16399" y="21107"/>
                    <a:pt x="10564" y="21107"/>
                  </a:cubicBezTo>
                  <a:cubicBezTo>
                    <a:pt x="4730" y="21107"/>
                    <a:pt x="0" y="16382"/>
                    <a:pt x="0" y="10553"/>
                  </a:cubicBezTo>
                  <a:cubicBezTo>
                    <a:pt x="0" y="4725"/>
                    <a:pt x="4730" y="0"/>
                    <a:pt x="10564" y="0"/>
                  </a:cubicBezTo>
                  <a:cubicBezTo>
                    <a:pt x="16399" y="0"/>
                    <a:pt x="21129" y="4725"/>
                    <a:pt x="21129" y="10553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" name="Vrije vorm 48">
              <a:extLst>
                <a:ext uri="{FF2B5EF4-FFF2-40B4-BE49-F238E27FC236}">
                  <a16:creationId xmlns:a16="http://schemas.microsoft.com/office/drawing/2014/main" id="{789C23BC-D1F0-F640-92BC-82BA7FE9D344}"/>
                </a:ext>
              </a:extLst>
            </p:cNvPr>
            <p:cNvSpPr/>
            <p:nvPr/>
          </p:nvSpPr>
          <p:spPr>
            <a:xfrm>
              <a:off x="10704077" y="-1312948"/>
              <a:ext cx="15096" cy="15081"/>
            </a:xfrm>
            <a:custGeom>
              <a:avLst/>
              <a:gdLst>
                <a:gd name="connsiteX0" fmla="*/ 21129 w 21128"/>
                <a:gd name="connsiteY0" fmla="*/ 10553 h 21106"/>
                <a:gd name="connsiteX1" fmla="*/ 10564 w 21128"/>
                <a:gd name="connsiteY1" fmla="*/ 0 h 21106"/>
                <a:gd name="connsiteX2" fmla="*/ 0 w 21128"/>
                <a:gd name="connsiteY2" fmla="*/ 10553 h 21106"/>
                <a:gd name="connsiteX3" fmla="*/ 10564 w 21128"/>
                <a:gd name="connsiteY3" fmla="*/ 21107 h 21106"/>
                <a:gd name="connsiteX4" fmla="*/ 21129 w 21128"/>
                <a:gd name="connsiteY4" fmla="*/ 10553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21129" y="10553"/>
                  </a:move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ubicBezTo>
                    <a:pt x="16399" y="21107"/>
                    <a:pt x="21129" y="16382"/>
                    <a:pt x="21129" y="10553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" name="Vrije vorm 49">
              <a:extLst>
                <a:ext uri="{FF2B5EF4-FFF2-40B4-BE49-F238E27FC236}">
                  <a16:creationId xmlns:a16="http://schemas.microsoft.com/office/drawing/2014/main" id="{8D082D7B-E971-A845-B839-F547C5E28418}"/>
                </a:ext>
              </a:extLst>
            </p:cNvPr>
            <p:cNvSpPr/>
            <p:nvPr/>
          </p:nvSpPr>
          <p:spPr>
            <a:xfrm>
              <a:off x="10412961" y="-1568515"/>
              <a:ext cx="409873" cy="550612"/>
            </a:xfrm>
            <a:custGeom>
              <a:avLst/>
              <a:gdLst>
                <a:gd name="connsiteX0" fmla="*/ 571228 w 573638"/>
                <a:gd name="connsiteY0" fmla="*/ 230370 h 770609"/>
                <a:gd name="connsiteX1" fmla="*/ 571228 w 573638"/>
                <a:gd name="connsiteY1" fmla="*/ 230370 h 770609"/>
                <a:gd name="connsiteX2" fmla="*/ 558979 w 573638"/>
                <a:gd name="connsiteY2" fmla="*/ 230341 h 770609"/>
                <a:gd name="connsiteX3" fmla="*/ 558950 w 573638"/>
                <a:gd name="connsiteY3" fmla="*/ 230370 h 770609"/>
                <a:gd name="connsiteX4" fmla="*/ 538868 w 573638"/>
                <a:gd name="connsiteY4" fmla="*/ 250432 h 770609"/>
                <a:gd name="connsiteX5" fmla="*/ 528494 w 573638"/>
                <a:gd name="connsiteY5" fmla="*/ 240163 h 770609"/>
                <a:gd name="connsiteX6" fmla="*/ 544388 w 573638"/>
                <a:gd name="connsiteY6" fmla="*/ 224190 h 770609"/>
                <a:gd name="connsiteX7" fmla="*/ 546863 w 573638"/>
                <a:gd name="connsiteY7" fmla="*/ 218010 h 770609"/>
                <a:gd name="connsiteX8" fmla="*/ 546863 w 573638"/>
                <a:gd name="connsiteY8" fmla="*/ 203749 h 770609"/>
                <a:gd name="connsiteX9" fmla="*/ 544388 w 573638"/>
                <a:gd name="connsiteY9" fmla="*/ 197664 h 770609"/>
                <a:gd name="connsiteX10" fmla="*/ 534205 w 573638"/>
                <a:gd name="connsiteY10" fmla="*/ 187491 h 770609"/>
                <a:gd name="connsiteX11" fmla="*/ 528113 w 573638"/>
                <a:gd name="connsiteY11" fmla="*/ 184924 h 770609"/>
                <a:gd name="connsiteX12" fmla="*/ 528113 w 573638"/>
                <a:gd name="connsiteY12" fmla="*/ 184924 h 770609"/>
                <a:gd name="connsiteX13" fmla="*/ 519327 w 573638"/>
                <a:gd name="connsiteY13" fmla="*/ 193449 h 770609"/>
                <a:gd name="connsiteX14" fmla="*/ 521927 w 573638"/>
                <a:gd name="connsiteY14" fmla="*/ 199756 h 770609"/>
                <a:gd name="connsiteX15" fmla="*/ 529541 w 573638"/>
                <a:gd name="connsiteY15" fmla="*/ 207362 h 770609"/>
                <a:gd name="connsiteX16" fmla="*/ 529541 w 573638"/>
                <a:gd name="connsiteY16" fmla="*/ 214683 h 770609"/>
                <a:gd name="connsiteX17" fmla="*/ 496420 w 573638"/>
                <a:gd name="connsiteY17" fmla="*/ 247769 h 770609"/>
                <a:gd name="connsiteX18" fmla="*/ 496420 w 573638"/>
                <a:gd name="connsiteY18" fmla="*/ 191864 h 770609"/>
                <a:gd name="connsiteX19" fmla="*/ 516788 w 573638"/>
                <a:gd name="connsiteY19" fmla="*/ 171518 h 770609"/>
                <a:gd name="connsiteX20" fmla="*/ 519358 w 573638"/>
                <a:gd name="connsiteY20" fmla="*/ 165338 h 770609"/>
                <a:gd name="connsiteX21" fmla="*/ 519357 w 573638"/>
                <a:gd name="connsiteY21" fmla="*/ 145657 h 770609"/>
                <a:gd name="connsiteX22" fmla="*/ 509737 w 573638"/>
                <a:gd name="connsiteY22" fmla="*/ 137868 h 770609"/>
                <a:gd name="connsiteX23" fmla="*/ 501940 w 573638"/>
                <a:gd name="connsiteY23" fmla="*/ 145657 h 770609"/>
                <a:gd name="connsiteX24" fmla="*/ 501940 w 573638"/>
                <a:gd name="connsiteY24" fmla="*/ 161820 h 770609"/>
                <a:gd name="connsiteX25" fmla="*/ 496516 w 573638"/>
                <a:gd name="connsiteY25" fmla="*/ 167240 h 770609"/>
                <a:gd name="connsiteX26" fmla="*/ 496516 w 573638"/>
                <a:gd name="connsiteY26" fmla="*/ 148795 h 770609"/>
                <a:gd name="connsiteX27" fmla="*/ 486895 w 573638"/>
                <a:gd name="connsiteY27" fmla="*/ 141006 h 770609"/>
                <a:gd name="connsiteX28" fmla="*/ 479099 w 573638"/>
                <a:gd name="connsiteY28" fmla="*/ 148795 h 770609"/>
                <a:gd name="connsiteX29" fmla="*/ 479099 w 573638"/>
                <a:gd name="connsiteY29" fmla="*/ 157637 h 770609"/>
                <a:gd name="connsiteX30" fmla="*/ 470247 w 573638"/>
                <a:gd name="connsiteY30" fmla="*/ 148890 h 770609"/>
                <a:gd name="connsiteX31" fmla="*/ 470247 w 573638"/>
                <a:gd name="connsiteY31" fmla="*/ 115803 h 770609"/>
                <a:gd name="connsiteX32" fmla="*/ 461586 w 573638"/>
                <a:gd name="connsiteY32" fmla="*/ 107151 h 770609"/>
                <a:gd name="connsiteX33" fmla="*/ 452926 w 573638"/>
                <a:gd name="connsiteY33" fmla="*/ 115803 h 770609"/>
                <a:gd name="connsiteX34" fmla="*/ 452926 w 573638"/>
                <a:gd name="connsiteY34" fmla="*/ 152408 h 770609"/>
                <a:gd name="connsiteX35" fmla="*/ 455495 w 573638"/>
                <a:gd name="connsiteY35" fmla="*/ 158588 h 770609"/>
                <a:gd name="connsiteX36" fmla="*/ 479003 w 573638"/>
                <a:gd name="connsiteY36" fmla="*/ 182167 h 770609"/>
                <a:gd name="connsiteX37" fmla="*/ 479003 w 573638"/>
                <a:gd name="connsiteY37" fmla="*/ 264978 h 770609"/>
                <a:gd name="connsiteX38" fmla="*/ 457208 w 573638"/>
                <a:gd name="connsiteY38" fmla="*/ 286846 h 770609"/>
                <a:gd name="connsiteX39" fmla="*/ 457208 w 573638"/>
                <a:gd name="connsiteY39" fmla="*/ 217155 h 770609"/>
                <a:gd name="connsiteX40" fmla="*/ 447588 w 573638"/>
                <a:gd name="connsiteY40" fmla="*/ 209366 h 770609"/>
                <a:gd name="connsiteX41" fmla="*/ 439791 w 573638"/>
                <a:gd name="connsiteY41" fmla="*/ 217155 h 770609"/>
                <a:gd name="connsiteX42" fmla="*/ 439791 w 573638"/>
                <a:gd name="connsiteY42" fmla="*/ 245678 h 770609"/>
                <a:gd name="connsiteX43" fmla="*/ 410192 w 573638"/>
                <a:gd name="connsiteY43" fmla="*/ 216109 h 770609"/>
                <a:gd name="connsiteX44" fmla="*/ 428085 w 573638"/>
                <a:gd name="connsiteY44" fmla="*/ 198139 h 770609"/>
                <a:gd name="connsiteX45" fmla="*/ 430655 w 573638"/>
                <a:gd name="connsiteY45" fmla="*/ 192055 h 770609"/>
                <a:gd name="connsiteX46" fmla="*/ 430655 w 573638"/>
                <a:gd name="connsiteY46" fmla="*/ 139287 h 770609"/>
                <a:gd name="connsiteX47" fmla="*/ 421994 w 573638"/>
                <a:gd name="connsiteY47" fmla="*/ 130635 h 770609"/>
                <a:gd name="connsiteX48" fmla="*/ 413333 w 573638"/>
                <a:gd name="connsiteY48" fmla="*/ 139287 h 770609"/>
                <a:gd name="connsiteX49" fmla="*/ 413333 w 573638"/>
                <a:gd name="connsiteY49" fmla="*/ 188442 h 770609"/>
                <a:gd name="connsiteX50" fmla="*/ 390491 w 573638"/>
                <a:gd name="connsiteY50" fmla="*/ 211165 h 770609"/>
                <a:gd name="connsiteX51" fmla="*/ 389825 w 573638"/>
                <a:gd name="connsiteY51" fmla="*/ 212211 h 770609"/>
                <a:gd name="connsiteX52" fmla="*/ 378975 w 573638"/>
                <a:gd name="connsiteY52" fmla="*/ 223145 h 770609"/>
                <a:gd name="connsiteX53" fmla="*/ 378946 w 573638"/>
                <a:gd name="connsiteY53" fmla="*/ 235380 h 770609"/>
                <a:gd name="connsiteX54" fmla="*/ 378975 w 573638"/>
                <a:gd name="connsiteY54" fmla="*/ 235409 h 770609"/>
                <a:gd name="connsiteX55" fmla="*/ 391252 w 573638"/>
                <a:gd name="connsiteY55" fmla="*/ 235409 h 770609"/>
                <a:gd name="connsiteX56" fmla="*/ 398105 w 573638"/>
                <a:gd name="connsiteY56" fmla="*/ 228564 h 770609"/>
                <a:gd name="connsiteX57" fmla="*/ 439791 w 573638"/>
                <a:gd name="connsiteY57" fmla="*/ 270207 h 770609"/>
                <a:gd name="connsiteX58" fmla="*/ 397724 w 573638"/>
                <a:gd name="connsiteY58" fmla="*/ 312231 h 770609"/>
                <a:gd name="connsiteX59" fmla="*/ 388207 w 573638"/>
                <a:gd name="connsiteY59" fmla="*/ 302724 h 770609"/>
                <a:gd name="connsiteX60" fmla="*/ 375929 w 573638"/>
                <a:gd name="connsiteY60" fmla="*/ 302724 h 770609"/>
                <a:gd name="connsiteX61" fmla="*/ 375929 w 573638"/>
                <a:gd name="connsiteY61" fmla="*/ 314988 h 770609"/>
                <a:gd name="connsiteX62" fmla="*/ 391443 w 573638"/>
                <a:gd name="connsiteY62" fmla="*/ 330581 h 770609"/>
                <a:gd name="connsiteX63" fmla="*/ 403720 w 573638"/>
                <a:gd name="connsiteY63" fmla="*/ 330581 h 770609"/>
                <a:gd name="connsiteX64" fmla="*/ 407813 w 573638"/>
                <a:gd name="connsiteY64" fmla="*/ 326493 h 770609"/>
                <a:gd name="connsiteX65" fmla="*/ 413428 w 573638"/>
                <a:gd name="connsiteY65" fmla="*/ 332197 h 770609"/>
                <a:gd name="connsiteX66" fmla="*/ 413428 w 573638"/>
                <a:gd name="connsiteY66" fmla="*/ 339518 h 770609"/>
                <a:gd name="connsiteX67" fmla="*/ 423048 w 573638"/>
                <a:gd name="connsiteY67" fmla="*/ 347307 h 770609"/>
                <a:gd name="connsiteX68" fmla="*/ 430845 w 573638"/>
                <a:gd name="connsiteY68" fmla="*/ 339518 h 770609"/>
                <a:gd name="connsiteX69" fmla="*/ 430845 w 573638"/>
                <a:gd name="connsiteY69" fmla="*/ 328775 h 770609"/>
                <a:gd name="connsiteX70" fmla="*/ 428275 w 573638"/>
                <a:gd name="connsiteY70" fmla="*/ 322595 h 770609"/>
                <a:gd name="connsiteX71" fmla="*/ 420090 w 573638"/>
                <a:gd name="connsiteY71" fmla="*/ 314418 h 770609"/>
                <a:gd name="connsiteX72" fmla="*/ 439696 w 573638"/>
                <a:gd name="connsiteY72" fmla="*/ 294832 h 770609"/>
                <a:gd name="connsiteX73" fmla="*/ 439696 w 573638"/>
                <a:gd name="connsiteY73" fmla="*/ 370133 h 770609"/>
                <a:gd name="connsiteX74" fmla="*/ 411144 w 573638"/>
                <a:gd name="connsiteY74" fmla="*/ 398656 h 770609"/>
                <a:gd name="connsiteX75" fmla="*/ 390015 w 573638"/>
                <a:gd name="connsiteY75" fmla="*/ 398656 h 770609"/>
                <a:gd name="connsiteX76" fmla="*/ 397344 w 573638"/>
                <a:gd name="connsiteY76" fmla="*/ 391335 h 770609"/>
                <a:gd name="connsiteX77" fmla="*/ 397373 w 573638"/>
                <a:gd name="connsiteY77" fmla="*/ 379099 h 770609"/>
                <a:gd name="connsiteX78" fmla="*/ 397344 w 573638"/>
                <a:gd name="connsiteY78" fmla="*/ 379070 h 770609"/>
                <a:gd name="connsiteX79" fmla="*/ 353944 w 573638"/>
                <a:gd name="connsiteY79" fmla="*/ 335715 h 770609"/>
                <a:gd name="connsiteX80" fmla="*/ 353944 w 573638"/>
                <a:gd name="connsiteY80" fmla="*/ 302629 h 770609"/>
                <a:gd name="connsiteX81" fmla="*/ 400580 w 573638"/>
                <a:gd name="connsiteY81" fmla="*/ 256136 h 770609"/>
                <a:gd name="connsiteX82" fmla="*/ 400385 w 573638"/>
                <a:gd name="connsiteY82" fmla="*/ 243767 h 770609"/>
                <a:gd name="connsiteX83" fmla="*/ 394488 w 573638"/>
                <a:gd name="connsiteY83" fmla="*/ 241304 h 770609"/>
                <a:gd name="connsiteX84" fmla="*/ 394488 w 573638"/>
                <a:gd name="connsiteY84" fmla="*/ 241304 h 770609"/>
                <a:gd name="connsiteX85" fmla="*/ 388302 w 573638"/>
                <a:gd name="connsiteY85" fmla="*/ 243871 h 770609"/>
                <a:gd name="connsiteX86" fmla="*/ 354039 w 573638"/>
                <a:gd name="connsiteY86" fmla="*/ 278099 h 770609"/>
                <a:gd name="connsiteX87" fmla="*/ 354039 w 573638"/>
                <a:gd name="connsiteY87" fmla="*/ 260985 h 770609"/>
                <a:gd name="connsiteX88" fmla="*/ 344419 w 573638"/>
                <a:gd name="connsiteY88" fmla="*/ 253196 h 770609"/>
                <a:gd name="connsiteX89" fmla="*/ 336622 w 573638"/>
                <a:gd name="connsiteY89" fmla="*/ 260985 h 770609"/>
                <a:gd name="connsiteX90" fmla="*/ 336622 w 573638"/>
                <a:gd name="connsiteY90" fmla="*/ 310235 h 770609"/>
                <a:gd name="connsiteX91" fmla="*/ 329199 w 573638"/>
                <a:gd name="connsiteY91" fmla="*/ 302724 h 770609"/>
                <a:gd name="connsiteX92" fmla="*/ 329199 w 573638"/>
                <a:gd name="connsiteY92" fmla="*/ 283708 h 770609"/>
                <a:gd name="connsiteX93" fmla="*/ 321402 w 573638"/>
                <a:gd name="connsiteY93" fmla="*/ 274098 h 770609"/>
                <a:gd name="connsiteX94" fmla="*/ 311782 w 573638"/>
                <a:gd name="connsiteY94" fmla="*/ 281887 h 770609"/>
                <a:gd name="connsiteX95" fmla="*/ 311782 w 573638"/>
                <a:gd name="connsiteY95" fmla="*/ 283708 h 770609"/>
                <a:gd name="connsiteX96" fmla="*/ 311782 w 573638"/>
                <a:gd name="connsiteY96" fmla="*/ 305956 h 770609"/>
                <a:gd name="connsiteX97" fmla="*/ 314351 w 573638"/>
                <a:gd name="connsiteY97" fmla="*/ 312136 h 770609"/>
                <a:gd name="connsiteX98" fmla="*/ 336622 w 573638"/>
                <a:gd name="connsiteY98" fmla="*/ 334384 h 770609"/>
                <a:gd name="connsiteX99" fmla="*/ 336622 w 573638"/>
                <a:gd name="connsiteY99" fmla="*/ 338758 h 770609"/>
                <a:gd name="connsiteX100" fmla="*/ 339192 w 573638"/>
                <a:gd name="connsiteY100" fmla="*/ 344938 h 770609"/>
                <a:gd name="connsiteX101" fmla="*/ 353087 w 573638"/>
                <a:gd name="connsiteY101" fmla="*/ 358724 h 770609"/>
                <a:gd name="connsiteX102" fmla="*/ 323678 w 573638"/>
                <a:gd name="connsiteY102" fmla="*/ 388102 h 770609"/>
                <a:gd name="connsiteX103" fmla="*/ 323649 w 573638"/>
                <a:gd name="connsiteY103" fmla="*/ 400338 h 770609"/>
                <a:gd name="connsiteX104" fmla="*/ 323678 w 573638"/>
                <a:gd name="connsiteY104" fmla="*/ 400367 h 770609"/>
                <a:gd name="connsiteX105" fmla="*/ 335956 w 573638"/>
                <a:gd name="connsiteY105" fmla="*/ 400367 h 770609"/>
                <a:gd name="connsiteX106" fmla="*/ 365365 w 573638"/>
                <a:gd name="connsiteY106" fmla="*/ 370989 h 770609"/>
                <a:gd name="connsiteX107" fmla="*/ 378975 w 573638"/>
                <a:gd name="connsiteY107" fmla="*/ 384680 h 770609"/>
                <a:gd name="connsiteX108" fmla="*/ 299314 w 573638"/>
                <a:gd name="connsiteY108" fmla="*/ 465114 h 770609"/>
                <a:gd name="connsiteX109" fmla="*/ 299314 w 573638"/>
                <a:gd name="connsiteY109" fmla="*/ 276007 h 770609"/>
                <a:gd name="connsiteX110" fmla="*/ 403340 w 573638"/>
                <a:gd name="connsiteY110" fmla="*/ 172088 h 770609"/>
                <a:gd name="connsiteX111" fmla="*/ 405909 w 573638"/>
                <a:gd name="connsiteY111" fmla="*/ 165908 h 770609"/>
                <a:gd name="connsiteX112" fmla="*/ 405909 w 573638"/>
                <a:gd name="connsiteY112" fmla="*/ 118370 h 770609"/>
                <a:gd name="connsiteX113" fmla="*/ 430845 w 573638"/>
                <a:gd name="connsiteY113" fmla="*/ 93365 h 770609"/>
                <a:gd name="connsiteX114" fmla="*/ 430874 w 573638"/>
                <a:gd name="connsiteY114" fmla="*/ 81129 h 770609"/>
                <a:gd name="connsiteX115" fmla="*/ 430845 w 573638"/>
                <a:gd name="connsiteY115" fmla="*/ 81100 h 770609"/>
                <a:gd name="connsiteX116" fmla="*/ 424754 w 573638"/>
                <a:gd name="connsiteY116" fmla="*/ 78533 h 770609"/>
                <a:gd name="connsiteX117" fmla="*/ 424754 w 573638"/>
                <a:gd name="connsiteY117" fmla="*/ 78533 h 770609"/>
                <a:gd name="connsiteX118" fmla="*/ 418568 w 573638"/>
                <a:gd name="connsiteY118" fmla="*/ 81100 h 770609"/>
                <a:gd name="connsiteX119" fmla="*/ 405909 w 573638"/>
                <a:gd name="connsiteY119" fmla="*/ 93745 h 770609"/>
                <a:gd name="connsiteX120" fmla="*/ 405909 w 573638"/>
                <a:gd name="connsiteY120" fmla="*/ 68930 h 770609"/>
                <a:gd name="connsiteX121" fmla="*/ 403340 w 573638"/>
                <a:gd name="connsiteY121" fmla="*/ 62846 h 770609"/>
                <a:gd name="connsiteX122" fmla="*/ 382687 w 573638"/>
                <a:gd name="connsiteY122" fmla="*/ 42119 h 770609"/>
                <a:gd name="connsiteX123" fmla="*/ 376500 w 573638"/>
                <a:gd name="connsiteY123" fmla="*/ 39647 h 770609"/>
                <a:gd name="connsiteX124" fmla="*/ 376500 w 573638"/>
                <a:gd name="connsiteY124" fmla="*/ 39647 h 770609"/>
                <a:gd name="connsiteX125" fmla="*/ 367810 w 573638"/>
                <a:gd name="connsiteY125" fmla="*/ 48269 h 770609"/>
                <a:gd name="connsiteX126" fmla="*/ 370409 w 573638"/>
                <a:gd name="connsiteY126" fmla="*/ 54479 h 770609"/>
                <a:gd name="connsiteX127" fmla="*/ 388492 w 573638"/>
                <a:gd name="connsiteY127" fmla="*/ 72543 h 770609"/>
                <a:gd name="connsiteX128" fmla="*/ 388492 w 573638"/>
                <a:gd name="connsiteY128" fmla="*/ 162296 h 770609"/>
                <a:gd name="connsiteX129" fmla="*/ 343855 w 573638"/>
                <a:gd name="connsiteY129" fmla="*/ 206982 h 770609"/>
                <a:gd name="connsiteX130" fmla="*/ 343855 w 573638"/>
                <a:gd name="connsiteY130" fmla="*/ 161155 h 770609"/>
                <a:gd name="connsiteX131" fmla="*/ 379832 w 573638"/>
                <a:gd name="connsiteY131" fmla="*/ 125216 h 770609"/>
                <a:gd name="connsiteX132" fmla="*/ 382401 w 573638"/>
                <a:gd name="connsiteY132" fmla="*/ 119131 h 770609"/>
                <a:gd name="connsiteX133" fmla="*/ 382401 w 573638"/>
                <a:gd name="connsiteY133" fmla="*/ 96788 h 770609"/>
                <a:gd name="connsiteX134" fmla="*/ 372781 w 573638"/>
                <a:gd name="connsiteY134" fmla="*/ 88999 h 770609"/>
                <a:gd name="connsiteX135" fmla="*/ 364984 w 573638"/>
                <a:gd name="connsiteY135" fmla="*/ 96788 h 770609"/>
                <a:gd name="connsiteX136" fmla="*/ 364984 w 573638"/>
                <a:gd name="connsiteY136" fmla="*/ 115803 h 770609"/>
                <a:gd name="connsiteX137" fmla="*/ 349851 w 573638"/>
                <a:gd name="connsiteY137" fmla="*/ 130920 h 770609"/>
                <a:gd name="connsiteX138" fmla="*/ 349851 w 573638"/>
                <a:gd name="connsiteY138" fmla="*/ 70452 h 770609"/>
                <a:gd name="connsiteX139" fmla="*/ 340231 w 573638"/>
                <a:gd name="connsiteY139" fmla="*/ 62663 h 770609"/>
                <a:gd name="connsiteX140" fmla="*/ 332434 w 573638"/>
                <a:gd name="connsiteY140" fmla="*/ 70452 h 770609"/>
                <a:gd name="connsiteX141" fmla="*/ 332434 w 573638"/>
                <a:gd name="connsiteY141" fmla="*/ 148129 h 770609"/>
                <a:gd name="connsiteX142" fmla="*/ 329008 w 573638"/>
                <a:gd name="connsiteY142" fmla="*/ 151552 h 770609"/>
                <a:gd name="connsiteX143" fmla="*/ 326438 w 573638"/>
                <a:gd name="connsiteY143" fmla="*/ 157732 h 770609"/>
                <a:gd name="connsiteX144" fmla="*/ 326439 w 573638"/>
                <a:gd name="connsiteY144" fmla="*/ 224285 h 770609"/>
                <a:gd name="connsiteX145" fmla="*/ 299314 w 573638"/>
                <a:gd name="connsiteY145" fmla="*/ 251477 h 770609"/>
                <a:gd name="connsiteX146" fmla="*/ 299314 w 573638"/>
                <a:gd name="connsiteY146" fmla="*/ 84143 h 770609"/>
                <a:gd name="connsiteX147" fmla="*/ 299314 w 573638"/>
                <a:gd name="connsiteY147" fmla="*/ 83097 h 770609"/>
                <a:gd name="connsiteX148" fmla="*/ 319015 w 573638"/>
                <a:gd name="connsiteY148" fmla="*/ 62560 h 770609"/>
                <a:gd name="connsiteX149" fmla="*/ 321585 w 573638"/>
                <a:gd name="connsiteY149" fmla="*/ 56380 h 770609"/>
                <a:gd name="connsiteX150" fmla="*/ 319015 w 573638"/>
                <a:gd name="connsiteY150" fmla="*/ 50200 h 770609"/>
                <a:gd name="connsiteX151" fmla="*/ 312924 w 573638"/>
                <a:gd name="connsiteY151" fmla="*/ 47728 h 770609"/>
                <a:gd name="connsiteX152" fmla="*/ 312924 w 573638"/>
                <a:gd name="connsiteY152" fmla="*/ 47728 h 770609"/>
                <a:gd name="connsiteX153" fmla="*/ 306737 w 573638"/>
                <a:gd name="connsiteY153" fmla="*/ 50200 h 770609"/>
                <a:gd name="connsiteX154" fmla="*/ 288749 w 573638"/>
                <a:gd name="connsiteY154" fmla="*/ 68170 h 770609"/>
                <a:gd name="connsiteX155" fmla="*/ 237736 w 573638"/>
                <a:gd name="connsiteY155" fmla="*/ 17209 h 770609"/>
                <a:gd name="connsiteX156" fmla="*/ 221175 w 573638"/>
                <a:gd name="connsiteY156" fmla="*/ 15593 h 770609"/>
                <a:gd name="connsiteX157" fmla="*/ 222698 w 573638"/>
                <a:gd name="connsiteY157" fmla="*/ 10553 h 770609"/>
                <a:gd name="connsiteX158" fmla="*/ 212134 w 573638"/>
                <a:gd name="connsiteY158" fmla="*/ 0 h 770609"/>
                <a:gd name="connsiteX159" fmla="*/ 201569 w 573638"/>
                <a:gd name="connsiteY159" fmla="*/ 10553 h 770609"/>
                <a:gd name="connsiteX160" fmla="*/ 212134 w 573638"/>
                <a:gd name="connsiteY160" fmla="*/ 21107 h 770609"/>
                <a:gd name="connsiteX161" fmla="*/ 217083 w 573638"/>
                <a:gd name="connsiteY161" fmla="*/ 19681 h 770609"/>
                <a:gd name="connsiteX162" fmla="*/ 218796 w 573638"/>
                <a:gd name="connsiteY162" fmla="*/ 36129 h 770609"/>
                <a:gd name="connsiteX163" fmla="*/ 271903 w 573638"/>
                <a:gd name="connsiteY163" fmla="*/ 89372 h 770609"/>
                <a:gd name="connsiteX164" fmla="*/ 271903 w 573638"/>
                <a:gd name="connsiteY164" fmla="*/ 132917 h 770609"/>
                <a:gd name="connsiteX165" fmla="*/ 235547 w 573638"/>
                <a:gd name="connsiteY165" fmla="*/ 96598 h 770609"/>
                <a:gd name="connsiteX166" fmla="*/ 235547 w 573638"/>
                <a:gd name="connsiteY166" fmla="*/ 64272 h 770609"/>
                <a:gd name="connsiteX167" fmla="*/ 227750 w 573638"/>
                <a:gd name="connsiteY167" fmla="*/ 54661 h 770609"/>
                <a:gd name="connsiteX168" fmla="*/ 218130 w 573638"/>
                <a:gd name="connsiteY168" fmla="*/ 62450 h 770609"/>
                <a:gd name="connsiteX169" fmla="*/ 218130 w 573638"/>
                <a:gd name="connsiteY169" fmla="*/ 64272 h 770609"/>
                <a:gd name="connsiteX170" fmla="*/ 218130 w 573638"/>
                <a:gd name="connsiteY170" fmla="*/ 91464 h 770609"/>
                <a:gd name="connsiteX171" fmla="*/ 201474 w 573638"/>
                <a:gd name="connsiteY171" fmla="*/ 91464 h 770609"/>
                <a:gd name="connsiteX172" fmla="*/ 193677 w 573638"/>
                <a:gd name="connsiteY172" fmla="*/ 101074 h 770609"/>
                <a:gd name="connsiteX173" fmla="*/ 201474 w 573638"/>
                <a:gd name="connsiteY173" fmla="*/ 108863 h 770609"/>
                <a:gd name="connsiteX174" fmla="*/ 223174 w 573638"/>
                <a:gd name="connsiteY174" fmla="*/ 108863 h 770609"/>
                <a:gd name="connsiteX175" fmla="*/ 271903 w 573638"/>
                <a:gd name="connsiteY175" fmla="*/ 157637 h 770609"/>
                <a:gd name="connsiteX176" fmla="*/ 271903 w 573638"/>
                <a:gd name="connsiteY176" fmla="*/ 209453 h 770609"/>
                <a:gd name="connsiteX177" fmla="*/ 234500 w 573638"/>
                <a:gd name="connsiteY177" fmla="*/ 172088 h 770609"/>
                <a:gd name="connsiteX178" fmla="*/ 228409 w 573638"/>
                <a:gd name="connsiteY178" fmla="*/ 169521 h 770609"/>
                <a:gd name="connsiteX179" fmla="*/ 203092 w 573638"/>
                <a:gd name="connsiteY179" fmla="*/ 169521 h 770609"/>
                <a:gd name="connsiteX180" fmla="*/ 162548 w 573638"/>
                <a:gd name="connsiteY180" fmla="*/ 129114 h 770609"/>
                <a:gd name="connsiteX181" fmla="*/ 162548 w 573638"/>
                <a:gd name="connsiteY181" fmla="*/ 111049 h 770609"/>
                <a:gd name="connsiteX182" fmla="*/ 153887 w 573638"/>
                <a:gd name="connsiteY182" fmla="*/ 102397 h 770609"/>
                <a:gd name="connsiteX183" fmla="*/ 145226 w 573638"/>
                <a:gd name="connsiteY183" fmla="*/ 111049 h 770609"/>
                <a:gd name="connsiteX184" fmla="*/ 145226 w 573638"/>
                <a:gd name="connsiteY184" fmla="*/ 132822 h 770609"/>
                <a:gd name="connsiteX185" fmla="*/ 147701 w 573638"/>
                <a:gd name="connsiteY185" fmla="*/ 139002 h 770609"/>
                <a:gd name="connsiteX186" fmla="*/ 193384 w 573638"/>
                <a:gd name="connsiteY186" fmla="*/ 184543 h 770609"/>
                <a:gd name="connsiteX187" fmla="*/ 199476 w 573638"/>
                <a:gd name="connsiteY187" fmla="*/ 187111 h 770609"/>
                <a:gd name="connsiteX188" fmla="*/ 224792 w 573638"/>
                <a:gd name="connsiteY188" fmla="*/ 187111 h 770609"/>
                <a:gd name="connsiteX189" fmla="*/ 272379 w 573638"/>
                <a:gd name="connsiteY189" fmla="*/ 234649 h 770609"/>
                <a:gd name="connsiteX190" fmla="*/ 272379 w 573638"/>
                <a:gd name="connsiteY190" fmla="*/ 366805 h 770609"/>
                <a:gd name="connsiteX191" fmla="*/ 251726 w 573638"/>
                <a:gd name="connsiteY191" fmla="*/ 346364 h 770609"/>
                <a:gd name="connsiteX192" fmla="*/ 261244 w 573638"/>
                <a:gd name="connsiteY192" fmla="*/ 336856 h 770609"/>
                <a:gd name="connsiteX193" fmla="*/ 260097 w 573638"/>
                <a:gd name="connsiteY193" fmla="*/ 324539 h 770609"/>
                <a:gd name="connsiteX194" fmla="*/ 248966 w 573638"/>
                <a:gd name="connsiteY194" fmla="*/ 324496 h 770609"/>
                <a:gd name="connsiteX195" fmla="*/ 247444 w 573638"/>
                <a:gd name="connsiteY195" fmla="*/ 326112 h 770609"/>
                <a:gd name="connsiteX196" fmla="*/ 236118 w 573638"/>
                <a:gd name="connsiteY196" fmla="*/ 314798 h 770609"/>
                <a:gd name="connsiteX197" fmla="*/ 223840 w 573638"/>
                <a:gd name="connsiteY197" fmla="*/ 314798 h 770609"/>
                <a:gd name="connsiteX198" fmla="*/ 223811 w 573638"/>
                <a:gd name="connsiteY198" fmla="*/ 327034 h 770609"/>
                <a:gd name="connsiteX199" fmla="*/ 223840 w 573638"/>
                <a:gd name="connsiteY199" fmla="*/ 327063 h 770609"/>
                <a:gd name="connsiteX200" fmla="*/ 235832 w 573638"/>
                <a:gd name="connsiteY200" fmla="*/ 338282 h 770609"/>
                <a:gd name="connsiteX201" fmla="*/ 233548 w 573638"/>
                <a:gd name="connsiteY201" fmla="*/ 340564 h 770609"/>
                <a:gd name="connsiteX202" fmla="*/ 230978 w 573638"/>
                <a:gd name="connsiteY202" fmla="*/ 346649 h 770609"/>
                <a:gd name="connsiteX203" fmla="*/ 233548 w 573638"/>
                <a:gd name="connsiteY203" fmla="*/ 352829 h 770609"/>
                <a:gd name="connsiteX204" fmla="*/ 247729 w 573638"/>
                <a:gd name="connsiteY204" fmla="*/ 366995 h 770609"/>
                <a:gd name="connsiteX205" fmla="*/ 195193 w 573638"/>
                <a:gd name="connsiteY205" fmla="*/ 366995 h 770609"/>
                <a:gd name="connsiteX206" fmla="*/ 183296 w 573638"/>
                <a:gd name="connsiteY206" fmla="*/ 355111 h 770609"/>
                <a:gd name="connsiteX207" fmla="*/ 183296 w 573638"/>
                <a:gd name="connsiteY207" fmla="*/ 307572 h 770609"/>
                <a:gd name="connsiteX208" fmla="*/ 212895 w 573638"/>
                <a:gd name="connsiteY208" fmla="*/ 278004 h 770609"/>
                <a:gd name="connsiteX209" fmla="*/ 232692 w 573638"/>
                <a:gd name="connsiteY209" fmla="*/ 278004 h 770609"/>
                <a:gd name="connsiteX210" fmla="*/ 240210 w 573638"/>
                <a:gd name="connsiteY210" fmla="*/ 273725 h 770609"/>
                <a:gd name="connsiteX211" fmla="*/ 261244 w 573638"/>
                <a:gd name="connsiteY211" fmla="*/ 252713 h 770609"/>
                <a:gd name="connsiteX212" fmla="*/ 261273 w 573638"/>
                <a:gd name="connsiteY212" fmla="*/ 240478 h 770609"/>
                <a:gd name="connsiteX213" fmla="*/ 261244 w 573638"/>
                <a:gd name="connsiteY213" fmla="*/ 240448 h 770609"/>
                <a:gd name="connsiteX214" fmla="*/ 248966 w 573638"/>
                <a:gd name="connsiteY214" fmla="*/ 240448 h 770609"/>
                <a:gd name="connsiteX215" fmla="*/ 241828 w 573638"/>
                <a:gd name="connsiteY215" fmla="*/ 247674 h 770609"/>
                <a:gd name="connsiteX216" fmla="*/ 241828 w 573638"/>
                <a:gd name="connsiteY216" fmla="*/ 237026 h 770609"/>
                <a:gd name="connsiteX217" fmla="*/ 232208 w 573638"/>
                <a:gd name="connsiteY217" fmla="*/ 229237 h 770609"/>
                <a:gd name="connsiteX218" fmla="*/ 224411 w 573638"/>
                <a:gd name="connsiteY218" fmla="*/ 237026 h 770609"/>
                <a:gd name="connsiteX219" fmla="*/ 224411 w 573638"/>
                <a:gd name="connsiteY219" fmla="*/ 260510 h 770609"/>
                <a:gd name="connsiteX220" fmla="*/ 209469 w 573638"/>
                <a:gd name="connsiteY220" fmla="*/ 260510 h 770609"/>
                <a:gd name="connsiteX221" fmla="*/ 203283 w 573638"/>
                <a:gd name="connsiteY221" fmla="*/ 263077 h 770609"/>
                <a:gd name="connsiteX222" fmla="*/ 183486 w 573638"/>
                <a:gd name="connsiteY222" fmla="*/ 282853 h 770609"/>
                <a:gd name="connsiteX223" fmla="*/ 183486 w 573638"/>
                <a:gd name="connsiteY223" fmla="*/ 219246 h 770609"/>
                <a:gd name="connsiteX224" fmla="*/ 194622 w 573638"/>
                <a:gd name="connsiteY224" fmla="*/ 207742 h 770609"/>
                <a:gd name="connsiteX225" fmla="*/ 197096 w 573638"/>
                <a:gd name="connsiteY225" fmla="*/ 201562 h 770609"/>
                <a:gd name="connsiteX226" fmla="*/ 188627 w 573638"/>
                <a:gd name="connsiteY226" fmla="*/ 192910 h 770609"/>
                <a:gd name="connsiteX227" fmla="*/ 188435 w 573638"/>
                <a:gd name="connsiteY227" fmla="*/ 192910 h 770609"/>
                <a:gd name="connsiteX228" fmla="*/ 188435 w 573638"/>
                <a:gd name="connsiteY228" fmla="*/ 192910 h 770609"/>
                <a:gd name="connsiteX229" fmla="*/ 182249 w 573638"/>
                <a:gd name="connsiteY229" fmla="*/ 195382 h 770609"/>
                <a:gd name="connsiteX230" fmla="*/ 168258 w 573638"/>
                <a:gd name="connsiteY230" fmla="*/ 209453 h 770609"/>
                <a:gd name="connsiteX231" fmla="*/ 165689 w 573638"/>
                <a:gd name="connsiteY231" fmla="*/ 215633 h 770609"/>
                <a:gd name="connsiteX232" fmla="*/ 165689 w 573638"/>
                <a:gd name="connsiteY232" fmla="*/ 235980 h 770609"/>
                <a:gd name="connsiteX233" fmla="*/ 156171 w 573638"/>
                <a:gd name="connsiteY233" fmla="*/ 226472 h 770609"/>
                <a:gd name="connsiteX234" fmla="*/ 143894 w 573638"/>
                <a:gd name="connsiteY234" fmla="*/ 226472 h 770609"/>
                <a:gd name="connsiteX235" fmla="*/ 143894 w 573638"/>
                <a:gd name="connsiteY235" fmla="*/ 238737 h 770609"/>
                <a:gd name="connsiteX236" fmla="*/ 166069 w 573638"/>
                <a:gd name="connsiteY236" fmla="*/ 260510 h 770609"/>
                <a:gd name="connsiteX237" fmla="*/ 166069 w 573638"/>
                <a:gd name="connsiteY237" fmla="*/ 297019 h 770609"/>
                <a:gd name="connsiteX238" fmla="*/ 123526 w 573638"/>
                <a:gd name="connsiteY238" fmla="*/ 254520 h 770609"/>
                <a:gd name="connsiteX239" fmla="*/ 123526 w 573638"/>
                <a:gd name="connsiteY239" fmla="*/ 216489 h 770609"/>
                <a:gd name="connsiteX240" fmla="*/ 153316 w 573638"/>
                <a:gd name="connsiteY240" fmla="*/ 186160 h 770609"/>
                <a:gd name="connsiteX241" fmla="*/ 155886 w 573638"/>
                <a:gd name="connsiteY241" fmla="*/ 179980 h 770609"/>
                <a:gd name="connsiteX242" fmla="*/ 155886 w 573638"/>
                <a:gd name="connsiteY242" fmla="*/ 158207 h 770609"/>
                <a:gd name="connsiteX243" fmla="*/ 146265 w 573638"/>
                <a:gd name="connsiteY243" fmla="*/ 150418 h 770609"/>
                <a:gd name="connsiteX244" fmla="*/ 138469 w 573638"/>
                <a:gd name="connsiteY244" fmla="*/ 158207 h 770609"/>
                <a:gd name="connsiteX245" fmla="*/ 138469 w 573638"/>
                <a:gd name="connsiteY245" fmla="*/ 177223 h 770609"/>
                <a:gd name="connsiteX246" fmla="*/ 133329 w 573638"/>
                <a:gd name="connsiteY246" fmla="*/ 182357 h 770609"/>
                <a:gd name="connsiteX247" fmla="*/ 133329 w 573638"/>
                <a:gd name="connsiteY247" fmla="*/ 131301 h 770609"/>
                <a:gd name="connsiteX248" fmla="*/ 130760 w 573638"/>
                <a:gd name="connsiteY248" fmla="*/ 125216 h 770609"/>
                <a:gd name="connsiteX249" fmla="*/ 117054 w 573638"/>
                <a:gd name="connsiteY249" fmla="*/ 111430 h 770609"/>
                <a:gd name="connsiteX250" fmla="*/ 104777 w 573638"/>
                <a:gd name="connsiteY250" fmla="*/ 111430 h 770609"/>
                <a:gd name="connsiteX251" fmla="*/ 104748 w 573638"/>
                <a:gd name="connsiteY251" fmla="*/ 123665 h 770609"/>
                <a:gd name="connsiteX252" fmla="*/ 104777 w 573638"/>
                <a:gd name="connsiteY252" fmla="*/ 123695 h 770609"/>
                <a:gd name="connsiteX253" fmla="*/ 115912 w 573638"/>
                <a:gd name="connsiteY253" fmla="*/ 134914 h 770609"/>
                <a:gd name="connsiteX254" fmla="*/ 115912 w 573638"/>
                <a:gd name="connsiteY254" fmla="*/ 176652 h 770609"/>
                <a:gd name="connsiteX255" fmla="*/ 78889 w 573638"/>
                <a:gd name="connsiteY255" fmla="*/ 139572 h 770609"/>
                <a:gd name="connsiteX256" fmla="*/ 72703 w 573638"/>
                <a:gd name="connsiteY256" fmla="*/ 137100 h 770609"/>
                <a:gd name="connsiteX257" fmla="*/ 72703 w 573638"/>
                <a:gd name="connsiteY257" fmla="*/ 137100 h 770609"/>
                <a:gd name="connsiteX258" fmla="*/ 66612 w 573638"/>
                <a:gd name="connsiteY258" fmla="*/ 139572 h 770609"/>
                <a:gd name="connsiteX259" fmla="*/ 64042 w 573638"/>
                <a:gd name="connsiteY259" fmla="*/ 145752 h 770609"/>
                <a:gd name="connsiteX260" fmla="*/ 66612 w 573638"/>
                <a:gd name="connsiteY260" fmla="*/ 151837 h 770609"/>
                <a:gd name="connsiteX261" fmla="*/ 114865 w 573638"/>
                <a:gd name="connsiteY261" fmla="*/ 200041 h 770609"/>
                <a:gd name="connsiteX262" fmla="*/ 108489 w 573638"/>
                <a:gd name="connsiteY262" fmla="*/ 206411 h 770609"/>
                <a:gd name="connsiteX263" fmla="*/ 105919 w 573638"/>
                <a:gd name="connsiteY263" fmla="*/ 212971 h 770609"/>
                <a:gd name="connsiteX264" fmla="*/ 105919 w 573638"/>
                <a:gd name="connsiteY264" fmla="*/ 254520 h 770609"/>
                <a:gd name="connsiteX265" fmla="*/ 98971 w 573638"/>
                <a:gd name="connsiteY265" fmla="*/ 261555 h 770609"/>
                <a:gd name="connsiteX266" fmla="*/ 93832 w 573638"/>
                <a:gd name="connsiteY266" fmla="*/ 256421 h 770609"/>
                <a:gd name="connsiteX267" fmla="*/ 93832 w 573638"/>
                <a:gd name="connsiteY267" fmla="*/ 211260 h 770609"/>
                <a:gd name="connsiteX268" fmla="*/ 91262 w 573638"/>
                <a:gd name="connsiteY268" fmla="*/ 205080 h 770609"/>
                <a:gd name="connsiteX269" fmla="*/ 68325 w 573638"/>
                <a:gd name="connsiteY269" fmla="*/ 182167 h 770609"/>
                <a:gd name="connsiteX270" fmla="*/ 56048 w 573638"/>
                <a:gd name="connsiteY270" fmla="*/ 182167 h 770609"/>
                <a:gd name="connsiteX271" fmla="*/ 53478 w 573638"/>
                <a:gd name="connsiteY271" fmla="*/ 188251 h 770609"/>
                <a:gd name="connsiteX272" fmla="*/ 56048 w 573638"/>
                <a:gd name="connsiteY272" fmla="*/ 194431 h 770609"/>
                <a:gd name="connsiteX273" fmla="*/ 76415 w 573638"/>
                <a:gd name="connsiteY273" fmla="*/ 214683 h 770609"/>
                <a:gd name="connsiteX274" fmla="*/ 76415 w 573638"/>
                <a:gd name="connsiteY274" fmla="*/ 238832 h 770609"/>
                <a:gd name="connsiteX275" fmla="*/ 61853 w 573638"/>
                <a:gd name="connsiteY275" fmla="*/ 224190 h 770609"/>
                <a:gd name="connsiteX276" fmla="*/ 55667 w 573638"/>
                <a:gd name="connsiteY276" fmla="*/ 221623 h 770609"/>
                <a:gd name="connsiteX277" fmla="*/ 55667 w 573638"/>
                <a:gd name="connsiteY277" fmla="*/ 221623 h 770609"/>
                <a:gd name="connsiteX278" fmla="*/ 49480 w 573638"/>
                <a:gd name="connsiteY278" fmla="*/ 224190 h 770609"/>
                <a:gd name="connsiteX279" fmla="*/ 49480 w 573638"/>
                <a:gd name="connsiteY279" fmla="*/ 236455 h 770609"/>
                <a:gd name="connsiteX280" fmla="*/ 92785 w 573638"/>
                <a:gd name="connsiteY280" fmla="*/ 279715 h 770609"/>
                <a:gd name="connsiteX281" fmla="*/ 105062 w 573638"/>
                <a:gd name="connsiteY281" fmla="*/ 279715 h 770609"/>
                <a:gd name="connsiteX282" fmla="*/ 114580 w 573638"/>
                <a:gd name="connsiteY282" fmla="*/ 270207 h 770609"/>
                <a:gd name="connsiteX283" fmla="*/ 166069 w 573638"/>
                <a:gd name="connsiteY283" fmla="*/ 321549 h 770609"/>
                <a:gd name="connsiteX284" fmla="*/ 166069 w 573638"/>
                <a:gd name="connsiteY284" fmla="*/ 354825 h 770609"/>
                <a:gd name="connsiteX285" fmla="*/ 150461 w 573638"/>
                <a:gd name="connsiteY285" fmla="*/ 370418 h 770609"/>
                <a:gd name="connsiteX286" fmla="*/ 139135 w 573638"/>
                <a:gd name="connsiteY286" fmla="*/ 359104 h 770609"/>
                <a:gd name="connsiteX287" fmla="*/ 154268 w 573638"/>
                <a:gd name="connsiteY287" fmla="*/ 343987 h 770609"/>
                <a:gd name="connsiteX288" fmla="*/ 154297 w 573638"/>
                <a:gd name="connsiteY288" fmla="*/ 331751 h 770609"/>
                <a:gd name="connsiteX289" fmla="*/ 154268 w 573638"/>
                <a:gd name="connsiteY289" fmla="*/ 331722 h 770609"/>
                <a:gd name="connsiteX290" fmla="*/ 141990 w 573638"/>
                <a:gd name="connsiteY290" fmla="*/ 331722 h 770609"/>
                <a:gd name="connsiteX291" fmla="*/ 126857 w 573638"/>
                <a:gd name="connsiteY291" fmla="*/ 346839 h 770609"/>
                <a:gd name="connsiteX292" fmla="*/ 117340 w 573638"/>
                <a:gd name="connsiteY292" fmla="*/ 337331 h 770609"/>
                <a:gd name="connsiteX293" fmla="*/ 128000 w 573638"/>
                <a:gd name="connsiteY293" fmla="*/ 325922 h 770609"/>
                <a:gd name="connsiteX294" fmla="*/ 130569 w 573638"/>
                <a:gd name="connsiteY294" fmla="*/ 319742 h 770609"/>
                <a:gd name="connsiteX295" fmla="*/ 130569 w 573638"/>
                <a:gd name="connsiteY295" fmla="*/ 301868 h 770609"/>
                <a:gd name="connsiteX296" fmla="*/ 120949 w 573638"/>
                <a:gd name="connsiteY296" fmla="*/ 294079 h 770609"/>
                <a:gd name="connsiteX297" fmla="*/ 113152 w 573638"/>
                <a:gd name="connsiteY297" fmla="*/ 301868 h 770609"/>
                <a:gd name="connsiteX298" fmla="*/ 113152 w 573638"/>
                <a:gd name="connsiteY298" fmla="*/ 316224 h 770609"/>
                <a:gd name="connsiteX299" fmla="*/ 101065 w 573638"/>
                <a:gd name="connsiteY299" fmla="*/ 328775 h 770609"/>
                <a:gd name="connsiteX300" fmla="*/ 86884 w 573638"/>
                <a:gd name="connsiteY300" fmla="*/ 328775 h 770609"/>
                <a:gd name="connsiteX301" fmla="*/ 49671 w 573638"/>
                <a:gd name="connsiteY301" fmla="*/ 291600 h 770609"/>
                <a:gd name="connsiteX302" fmla="*/ 37393 w 573638"/>
                <a:gd name="connsiteY302" fmla="*/ 291600 h 770609"/>
                <a:gd name="connsiteX303" fmla="*/ 37364 w 573638"/>
                <a:gd name="connsiteY303" fmla="*/ 303835 h 770609"/>
                <a:gd name="connsiteX304" fmla="*/ 37393 w 573638"/>
                <a:gd name="connsiteY304" fmla="*/ 303864 h 770609"/>
                <a:gd name="connsiteX305" fmla="*/ 77176 w 573638"/>
                <a:gd name="connsiteY305" fmla="*/ 343606 h 770609"/>
                <a:gd name="connsiteX306" fmla="*/ 83363 w 573638"/>
                <a:gd name="connsiteY306" fmla="*/ 346173 h 770609"/>
                <a:gd name="connsiteX307" fmla="*/ 101065 w 573638"/>
                <a:gd name="connsiteY307" fmla="*/ 346174 h 770609"/>
                <a:gd name="connsiteX308" fmla="*/ 137993 w 573638"/>
                <a:gd name="connsiteY308" fmla="*/ 383063 h 770609"/>
                <a:gd name="connsiteX309" fmla="*/ 122860 w 573638"/>
                <a:gd name="connsiteY309" fmla="*/ 398180 h 770609"/>
                <a:gd name="connsiteX310" fmla="*/ 57761 w 573638"/>
                <a:gd name="connsiteY310" fmla="*/ 333148 h 770609"/>
                <a:gd name="connsiteX311" fmla="*/ 45388 w 573638"/>
                <a:gd name="connsiteY311" fmla="*/ 333148 h 770609"/>
                <a:gd name="connsiteX312" fmla="*/ 35871 w 573638"/>
                <a:gd name="connsiteY312" fmla="*/ 342656 h 770609"/>
                <a:gd name="connsiteX313" fmla="*/ 14837 w 573638"/>
                <a:gd name="connsiteY313" fmla="*/ 321644 h 770609"/>
                <a:gd name="connsiteX314" fmla="*/ 8746 w 573638"/>
                <a:gd name="connsiteY314" fmla="*/ 319172 h 770609"/>
                <a:gd name="connsiteX315" fmla="*/ 8746 w 573638"/>
                <a:gd name="connsiteY315" fmla="*/ 319172 h 770609"/>
                <a:gd name="connsiteX316" fmla="*/ 2559 w 573638"/>
                <a:gd name="connsiteY316" fmla="*/ 321644 h 770609"/>
                <a:gd name="connsiteX317" fmla="*/ 2559 w 573638"/>
                <a:gd name="connsiteY317" fmla="*/ 334004 h 770609"/>
                <a:gd name="connsiteX318" fmla="*/ 23593 w 573638"/>
                <a:gd name="connsiteY318" fmla="*/ 354921 h 770609"/>
                <a:gd name="connsiteX319" fmla="*/ 18168 w 573638"/>
                <a:gd name="connsiteY319" fmla="*/ 360340 h 770609"/>
                <a:gd name="connsiteX320" fmla="*/ 18168 w 573638"/>
                <a:gd name="connsiteY320" fmla="*/ 372700 h 770609"/>
                <a:gd name="connsiteX321" fmla="*/ 30416 w 573638"/>
                <a:gd name="connsiteY321" fmla="*/ 372729 h 770609"/>
                <a:gd name="connsiteX322" fmla="*/ 30446 w 573638"/>
                <a:gd name="connsiteY322" fmla="*/ 372700 h 770609"/>
                <a:gd name="connsiteX323" fmla="*/ 51860 w 573638"/>
                <a:gd name="connsiteY323" fmla="*/ 351213 h 770609"/>
                <a:gd name="connsiteX324" fmla="*/ 116959 w 573638"/>
                <a:gd name="connsiteY324" fmla="*/ 416245 h 770609"/>
                <a:gd name="connsiteX325" fmla="*/ 129332 w 573638"/>
                <a:gd name="connsiteY325" fmla="*/ 416245 h 770609"/>
                <a:gd name="connsiteX326" fmla="*/ 174825 w 573638"/>
                <a:gd name="connsiteY326" fmla="*/ 370703 h 770609"/>
                <a:gd name="connsiteX327" fmla="*/ 185675 w 573638"/>
                <a:gd name="connsiteY327" fmla="*/ 381542 h 770609"/>
                <a:gd name="connsiteX328" fmla="*/ 191862 w 573638"/>
                <a:gd name="connsiteY328" fmla="*/ 384109 h 770609"/>
                <a:gd name="connsiteX329" fmla="*/ 265432 w 573638"/>
                <a:gd name="connsiteY329" fmla="*/ 384109 h 770609"/>
                <a:gd name="connsiteX330" fmla="*/ 272189 w 573638"/>
                <a:gd name="connsiteY330" fmla="*/ 390955 h 770609"/>
                <a:gd name="connsiteX331" fmla="*/ 272189 w 573638"/>
                <a:gd name="connsiteY331" fmla="*/ 592136 h 770609"/>
                <a:gd name="connsiteX332" fmla="*/ 210897 w 573638"/>
                <a:gd name="connsiteY332" fmla="*/ 530812 h 770609"/>
                <a:gd name="connsiteX333" fmla="*/ 210897 w 573638"/>
                <a:gd name="connsiteY333" fmla="*/ 482323 h 770609"/>
                <a:gd name="connsiteX334" fmla="*/ 210897 w 573638"/>
                <a:gd name="connsiteY334" fmla="*/ 482323 h 770609"/>
                <a:gd name="connsiteX335" fmla="*/ 225553 w 573638"/>
                <a:gd name="connsiteY335" fmla="*/ 496965 h 770609"/>
                <a:gd name="connsiteX336" fmla="*/ 237831 w 573638"/>
                <a:gd name="connsiteY336" fmla="*/ 496965 h 770609"/>
                <a:gd name="connsiteX337" fmla="*/ 254582 w 573638"/>
                <a:gd name="connsiteY337" fmla="*/ 480231 h 770609"/>
                <a:gd name="connsiteX338" fmla="*/ 254611 w 573638"/>
                <a:gd name="connsiteY338" fmla="*/ 467996 h 770609"/>
                <a:gd name="connsiteX339" fmla="*/ 254582 w 573638"/>
                <a:gd name="connsiteY339" fmla="*/ 467967 h 770609"/>
                <a:gd name="connsiteX340" fmla="*/ 248491 w 573638"/>
                <a:gd name="connsiteY340" fmla="*/ 465400 h 770609"/>
                <a:gd name="connsiteX341" fmla="*/ 248491 w 573638"/>
                <a:gd name="connsiteY341" fmla="*/ 465400 h 770609"/>
                <a:gd name="connsiteX342" fmla="*/ 242304 w 573638"/>
                <a:gd name="connsiteY342" fmla="*/ 467967 h 770609"/>
                <a:gd name="connsiteX343" fmla="*/ 231740 w 573638"/>
                <a:gd name="connsiteY343" fmla="*/ 478615 h 770609"/>
                <a:gd name="connsiteX344" fmla="*/ 219557 w 573638"/>
                <a:gd name="connsiteY344" fmla="*/ 466445 h 770609"/>
                <a:gd name="connsiteX345" fmla="*/ 219557 w 573638"/>
                <a:gd name="connsiteY345" fmla="*/ 425087 h 770609"/>
                <a:gd name="connsiteX346" fmla="*/ 233834 w 573638"/>
                <a:gd name="connsiteY346" fmla="*/ 410921 h 770609"/>
                <a:gd name="connsiteX347" fmla="*/ 245064 w 573638"/>
                <a:gd name="connsiteY347" fmla="*/ 410921 h 770609"/>
                <a:gd name="connsiteX348" fmla="*/ 252861 w 573638"/>
                <a:gd name="connsiteY348" fmla="*/ 401310 h 770609"/>
                <a:gd name="connsiteX349" fmla="*/ 245064 w 573638"/>
                <a:gd name="connsiteY349" fmla="*/ 393522 h 770609"/>
                <a:gd name="connsiteX350" fmla="*/ 230217 w 573638"/>
                <a:gd name="connsiteY350" fmla="*/ 393522 h 770609"/>
                <a:gd name="connsiteX351" fmla="*/ 224031 w 573638"/>
                <a:gd name="connsiteY351" fmla="*/ 396089 h 770609"/>
                <a:gd name="connsiteX352" fmla="*/ 216512 w 573638"/>
                <a:gd name="connsiteY352" fmla="*/ 403505 h 770609"/>
                <a:gd name="connsiteX353" fmla="*/ 206328 w 573638"/>
                <a:gd name="connsiteY353" fmla="*/ 393236 h 770609"/>
                <a:gd name="connsiteX354" fmla="*/ 193955 w 573638"/>
                <a:gd name="connsiteY354" fmla="*/ 393740 h 770609"/>
                <a:gd name="connsiteX355" fmla="*/ 193955 w 573638"/>
                <a:gd name="connsiteY355" fmla="*/ 405596 h 770609"/>
                <a:gd name="connsiteX356" fmla="*/ 202140 w 573638"/>
                <a:gd name="connsiteY356" fmla="*/ 413678 h 770609"/>
                <a:gd name="connsiteX357" fmla="*/ 202140 w 573638"/>
                <a:gd name="connsiteY357" fmla="*/ 420809 h 770609"/>
                <a:gd name="connsiteX358" fmla="*/ 201474 w 573638"/>
                <a:gd name="connsiteY358" fmla="*/ 422140 h 770609"/>
                <a:gd name="connsiteX359" fmla="*/ 202140 w 573638"/>
                <a:gd name="connsiteY359" fmla="*/ 422805 h 770609"/>
                <a:gd name="connsiteX360" fmla="*/ 202140 w 573638"/>
                <a:gd name="connsiteY360" fmla="*/ 466445 h 770609"/>
                <a:gd name="connsiteX361" fmla="*/ 195954 w 573638"/>
                <a:gd name="connsiteY361" fmla="*/ 472625 h 770609"/>
                <a:gd name="connsiteX362" fmla="*/ 193384 w 573638"/>
                <a:gd name="connsiteY362" fmla="*/ 478710 h 770609"/>
                <a:gd name="connsiteX363" fmla="*/ 193384 w 573638"/>
                <a:gd name="connsiteY363" fmla="*/ 513508 h 770609"/>
                <a:gd name="connsiteX364" fmla="*/ 162548 w 573638"/>
                <a:gd name="connsiteY364" fmla="*/ 482608 h 770609"/>
                <a:gd name="connsiteX365" fmla="*/ 171494 w 573638"/>
                <a:gd name="connsiteY365" fmla="*/ 473671 h 770609"/>
                <a:gd name="connsiteX366" fmla="*/ 173969 w 573638"/>
                <a:gd name="connsiteY366" fmla="*/ 467491 h 770609"/>
                <a:gd name="connsiteX367" fmla="*/ 173969 w 573638"/>
                <a:gd name="connsiteY367" fmla="*/ 437922 h 770609"/>
                <a:gd name="connsiteX368" fmla="*/ 171494 w 573638"/>
                <a:gd name="connsiteY368" fmla="*/ 431742 h 770609"/>
                <a:gd name="connsiteX369" fmla="*/ 156552 w 573638"/>
                <a:gd name="connsiteY369" fmla="*/ 417291 h 770609"/>
                <a:gd name="connsiteX370" fmla="*/ 150366 w 573638"/>
                <a:gd name="connsiteY370" fmla="*/ 414819 h 770609"/>
                <a:gd name="connsiteX371" fmla="*/ 150366 w 573638"/>
                <a:gd name="connsiteY371" fmla="*/ 414819 h 770609"/>
                <a:gd name="connsiteX372" fmla="*/ 141705 w 573638"/>
                <a:gd name="connsiteY372" fmla="*/ 423280 h 770609"/>
                <a:gd name="connsiteX373" fmla="*/ 141705 w 573638"/>
                <a:gd name="connsiteY373" fmla="*/ 423471 h 770609"/>
                <a:gd name="connsiteX374" fmla="*/ 144179 w 573638"/>
                <a:gd name="connsiteY374" fmla="*/ 429651 h 770609"/>
                <a:gd name="connsiteX375" fmla="*/ 156171 w 573638"/>
                <a:gd name="connsiteY375" fmla="*/ 441535 h 770609"/>
                <a:gd name="connsiteX376" fmla="*/ 156171 w 573638"/>
                <a:gd name="connsiteY376" fmla="*/ 463973 h 770609"/>
                <a:gd name="connsiteX377" fmla="*/ 146178 w 573638"/>
                <a:gd name="connsiteY377" fmla="*/ 473481 h 770609"/>
                <a:gd name="connsiteX378" fmla="*/ 87360 w 573638"/>
                <a:gd name="connsiteY378" fmla="*/ 473481 h 770609"/>
                <a:gd name="connsiteX379" fmla="*/ 87360 w 573638"/>
                <a:gd name="connsiteY379" fmla="*/ 423851 h 770609"/>
                <a:gd name="connsiteX380" fmla="*/ 84790 w 573638"/>
                <a:gd name="connsiteY380" fmla="*/ 417766 h 770609"/>
                <a:gd name="connsiteX381" fmla="*/ 54144 w 573638"/>
                <a:gd name="connsiteY381" fmla="*/ 387152 h 770609"/>
                <a:gd name="connsiteX382" fmla="*/ 41867 w 573638"/>
                <a:gd name="connsiteY382" fmla="*/ 387152 h 770609"/>
                <a:gd name="connsiteX383" fmla="*/ 41867 w 573638"/>
                <a:gd name="connsiteY383" fmla="*/ 399416 h 770609"/>
                <a:gd name="connsiteX384" fmla="*/ 70419 w 573638"/>
                <a:gd name="connsiteY384" fmla="*/ 427464 h 770609"/>
                <a:gd name="connsiteX385" fmla="*/ 70419 w 573638"/>
                <a:gd name="connsiteY385" fmla="*/ 467967 h 770609"/>
                <a:gd name="connsiteX386" fmla="*/ 47292 w 573638"/>
                <a:gd name="connsiteY386" fmla="*/ 444958 h 770609"/>
                <a:gd name="connsiteX387" fmla="*/ 35043 w 573638"/>
                <a:gd name="connsiteY387" fmla="*/ 444929 h 770609"/>
                <a:gd name="connsiteX388" fmla="*/ 35014 w 573638"/>
                <a:gd name="connsiteY388" fmla="*/ 444958 h 770609"/>
                <a:gd name="connsiteX389" fmla="*/ 35014 w 573638"/>
                <a:gd name="connsiteY389" fmla="*/ 457223 h 770609"/>
                <a:gd name="connsiteX390" fmla="*/ 66612 w 573638"/>
                <a:gd name="connsiteY390" fmla="*/ 488788 h 770609"/>
                <a:gd name="connsiteX391" fmla="*/ 72798 w 573638"/>
                <a:gd name="connsiteY391" fmla="*/ 491260 h 770609"/>
                <a:gd name="connsiteX392" fmla="*/ 146654 w 573638"/>
                <a:gd name="connsiteY392" fmla="*/ 491260 h 770609"/>
                <a:gd name="connsiteX393" fmla="*/ 157504 w 573638"/>
                <a:gd name="connsiteY393" fmla="*/ 502194 h 770609"/>
                <a:gd name="connsiteX394" fmla="*/ 122860 w 573638"/>
                <a:gd name="connsiteY394" fmla="*/ 536802 h 770609"/>
                <a:gd name="connsiteX395" fmla="*/ 108965 w 573638"/>
                <a:gd name="connsiteY395" fmla="*/ 536802 h 770609"/>
                <a:gd name="connsiteX396" fmla="*/ 99344 w 573638"/>
                <a:gd name="connsiteY396" fmla="*/ 544591 h 770609"/>
                <a:gd name="connsiteX397" fmla="*/ 107141 w 573638"/>
                <a:gd name="connsiteY397" fmla="*/ 554201 h 770609"/>
                <a:gd name="connsiteX398" fmla="*/ 108965 w 573638"/>
                <a:gd name="connsiteY398" fmla="*/ 554201 h 770609"/>
                <a:gd name="connsiteX399" fmla="*/ 126286 w 573638"/>
                <a:gd name="connsiteY399" fmla="*/ 554201 h 770609"/>
                <a:gd name="connsiteX400" fmla="*/ 132473 w 573638"/>
                <a:gd name="connsiteY400" fmla="*/ 551634 h 770609"/>
                <a:gd name="connsiteX401" fmla="*/ 169686 w 573638"/>
                <a:gd name="connsiteY401" fmla="*/ 514459 h 770609"/>
                <a:gd name="connsiteX402" fmla="*/ 271903 w 573638"/>
                <a:gd name="connsiteY402" fmla="*/ 616666 h 770609"/>
                <a:gd name="connsiteX403" fmla="*/ 271903 w 573638"/>
                <a:gd name="connsiteY403" fmla="*/ 634731 h 770609"/>
                <a:gd name="connsiteX404" fmla="*/ 266574 w 573638"/>
                <a:gd name="connsiteY404" fmla="*/ 765081 h 770609"/>
                <a:gd name="connsiteX405" fmla="*/ 267430 w 573638"/>
                <a:gd name="connsiteY405" fmla="*/ 768979 h 770609"/>
                <a:gd name="connsiteX406" fmla="*/ 268192 w 573638"/>
                <a:gd name="connsiteY406" fmla="*/ 770500 h 770609"/>
                <a:gd name="connsiteX407" fmla="*/ 270000 w 573638"/>
                <a:gd name="connsiteY407" fmla="*/ 770500 h 770609"/>
                <a:gd name="connsiteX408" fmla="*/ 275711 w 573638"/>
                <a:gd name="connsiteY408" fmla="*/ 770500 h 770609"/>
                <a:gd name="connsiteX409" fmla="*/ 283896 w 573638"/>
                <a:gd name="connsiteY409" fmla="*/ 770500 h 770609"/>
                <a:gd name="connsiteX410" fmla="*/ 295412 w 573638"/>
                <a:gd name="connsiteY410" fmla="*/ 770500 h 770609"/>
                <a:gd name="connsiteX411" fmla="*/ 300741 w 573638"/>
                <a:gd name="connsiteY411" fmla="*/ 770500 h 770609"/>
                <a:gd name="connsiteX412" fmla="*/ 302835 w 573638"/>
                <a:gd name="connsiteY412" fmla="*/ 770500 h 770609"/>
                <a:gd name="connsiteX413" fmla="*/ 303501 w 573638"/>
                <a:gd name="connsiteY413" fmla="*/ 768503 h 770609"/>
                <a:gd name="connsiteX414" fmla="*/ 303977 w 573638"/>
                <a:gd name="connsiteY414" fmla="*/ 765081 h 770609"/>
                <a:gd name="connsiteX415" fmla="*/ 298838 w 573638"/>
                <a:gd name="connsiteY415" fmla="*/ 612958 h 770609"/>
                <a:gd name="connsiteX416" fmla="*/ 298838 w 573638"/>
                <a:gd name="connsiteY416" fmla="*/ 489359 h 770609"/>
                <a:gd name="connsiteX417" fmla="*/ 338335 w 573638"/>
                <a:gd name="connsiteY417" fmla="*/ 449807 h 770609"/>
                <a:gd name="connsiteX418" fmla="*/ 366888 w 573638"/>
                <a:gd name="connsiteY418" fmla="*/ 478330 h 770609"/>
                <a:gd name="connsiteX419" fmla="*/ 340144 w 573638"/>
                <a:gd name="connsiteY419" fmla="*/ 505046 h 770609"/>
                <a:gd name="connsiteX420" fmla="*/ 340114 w 573638"/>
                <a:gd name="connsiteY420" fmla="*/ 517282 h 770609"/>
                <a:gd name="connsiteX421" fmla="*/ 340144 w 573638"/>
                <a:gd name="connsiteY421" fmla="*/ 517311 h 770609"/>
                <a:gd name="connsiteX422" fmla="*/ 351279 w 573638"/>
                <a:gd name="connsiteY422" fmla="*/ 528435 h 770609"/>
                <a:gd name="connsiteX423" fmla="*/ 339287 w 573638"/>
                <a:gd name="connsiteY423" fmla="*/ 540320 h 770609"/>
                <a:gd name="connsiteX424" fmla="*/ 336717 w 573638"/>
                <a:gd name="connsiteY424" fmla="*/ 546500 h 770609"/>
                <a:gd name="connsiteX425" fmla="*/ 345668 w 573638"/>
                <a:gd name="connsiteY425" fmla="*/ 555048 h 770609"/>
                <a:gd name="connsiteX426" fmla="*/ 351565 w 573638"/>
                <a:gd name="connsiteY426" fmla="*/ 552585 h 770609"/>
                <a:gd name="connsiteX427" fmla="*/ 369648 w 573638"/>
                <a:gd name="connsiteY427" fmla="*/ 534520 h 770609"/>
                <a:gd name="connsiteX428" fmla="*/ 369677 w 573638"/>
                <a:gd name="connsiteY428" fmla="*/ 522284 h 770609"/>
                <a:gd name="connsiteX429" fmla="*/ 369648 w 573638"/>
                <a:gd name="connsiteY429" fmla="*/ 522255 h 770609"/>
                <a:gd name="connsiteX430" fmla="*/ 358608 w 573638"/>
                <a:gd name="connsiteY430" fmla="*/ 511226 h 770609"/>
                <a:gd name="connsiteX431" fmla="*/ 379260 w 573638"/>
                <a:gd name="connsiteY431" fmla="*/ 490595 h 770609"/>
                <a:gd name="connsiteX432" fmla="*/ 406290 w 573638"/>
                <a:gd name="connsiteY432" fmla="*/ 517692 h 770609"/>
                <a:gd name="connsiteX433" fmla="*/ 406290 w 573638"/>
                <a:gd name="connsiteY433" fmla="*/ 537943 h 770609"/>
                <a:gd name="connsiteX434" fmla="*/ 408860 w 573638"/>
                <a:gd name="connsiteY434" fmla="*/ 544123 h 770609"/>
                <a:gd name="connsiteX435" fmla="*/ 430559 w 573638"/>
                <a:gd name="connsiteY435" fmla="*/ 565800 h 770609"/>
                <a:gd name="connsiteX436" fmla="*/ 442837 w 573638"/>
                <a:gd name="connsiteY436" fmla="*/ 565800 h 770609"/>
                <a:gd name="connsiteX437" fmla="*/ 442866 w 573638"/>
                <a:gd name="connsiteY437" fmla="*/ 553565 h 770609"/>
                <a:gd name="connsiteX438" fmla="*/ 442837 w 573638"/>
                <a:gd name="connsiteY438" fmla="*/ 553535 h 770609"/>
                <a:gd name="connsiteX439" fmla="*/ 423802 w 573638"/>
                <a:gd name="connsiteY439" fmla="*/ 534520 h 770609"/>
                <a:gd name="connsiteX440" fmla="*/ 423802 w 573638"/>
                <a:gd name="connsiteY440" fmla="*/ 527104 h 770609"/>
                <a:gd name="connsiteX441" fmla="*/ 436841 w 573638"/>
                <a:gd name="connsiteY441" fmla="*/ 527104 h 770609"/>
                <a:gd name="connsiteX442" fmla="*/ 442932 w 573638"/>
                <a:gd name="connsiteY442" fmla="*/ 524632 h 770609"/>
                <a:gd name="connsiteX443" fmla="*/ 498800 w 573638"/>
                <a:gd name="connsiteY443" fmla="*/ 468822 h 770609"/>
                <a:gd name="connsiteX444" fmla="*/ 498829 w 573638"/>
                <a:gd name="connsiteY444" fmla="*/ 456587 h 770609"/>
                <a:gd name="connsiteX445" fmla="*/ 498800 w 573638"/>
                <a:gd name="connsiteY445" fmla="*/ 456557 h 770609"/>
                <a:gd name="connsiteX446" fmla="*/ 492709 w 573638"/>
                <a:gd name="connsiteY446" fmla="*/ 453990 h 770609"/>
                <a:gd name="connsiteX447" fmla="*/ 492709 w 573638"/>
                <a:gd name="connsiteY447" fmla="*/ 453990 h 770609"/>
                <a:gd name="connsiteX448" fmla="*/ 486617 w 573638"/>
                <a:gd name="connsiteY448" fmla="*/ 456557 h 770609"/>
                <a:gd name="connsiteX449" fmla="*/ 457494 w 573638"/>
                <a:gd name="connsiteY449" fmla="*/ 485651 h 770609"/>
                <a:gd name="connsiteX450" fmla="*/ 451403 w 573638"/>
                <a:gd name="connsiteY450" fmla="*/ 479566 h 770609"/>
                <a:gd name="connsiteX451" fmla="*/ 451974 w 573638"/>
                <a:gd name="connsiteY451" fmla="*/ 479566 h 770609"/>
                <a:gd name="connsiteX452" fmla="*/ 465013 w 573638"/>
                <a:gd name="connsiteY452" fmla="*/ 466445 h 770609"/>
                <a:gd name="connsiteX453" fmla="*/ 467583 w 573638"/>
                <a:gd name="connsiteY453" fmla="*/ 460360 h 770609"/>
                <a:gd name="connsiteX454" fmla="*/ 467582 w 573638"/>
                <a:gd name="connsiteY454" fmla="*/ 449427 h 770609"/>
                <a:gd name="connsiteX455" fmla="*/ 459786 w 573638"/>
                <a:gd name="connsiteY455" fmla="*/ 439816 h 770609"/>
                <a:gd name="connsiteX456" fmla="*/ 450165 w 573638"/>
                <a:gd name="connsiteY456" fmla="*/ 447605 h 770609"/>
                <a:gd name="connsiteX457" fmla="*/ 450165 w 573638"/>
                <a:gd name="connsiteY457" fmla="*/ 449427 h 770609"/>
                <a:gd name="connsiteX458" fmla="*/ 450166 w 573638"/>
                <a:gd name="connsiteY458" fmla="*/ 456748 h 770609"/>
                <a:gd name="connsiteX459" fmla="*/ 445597 w 573638"/>
                <a:gd name="connsiteY459" fmla="*/ 461311 h 770609"/>
                <a:gd name="connsiteX460" fmla="*/ 445597 w 573638"/>
                <a:gd name="connsiteY460" fmla="*/ 427274 h 770609"/>
                <a:gd name="connsiteX461" fmla="*/ 451593 w 573638"/>
                <a:gd name="connsiteY461" fmla="*/ 421284 h 770609"/>
                <a:gd name="connsiteX462" fmla="*/ 451593 w 573638"/>
                <a:gd name="connsiteY462" fmla="*/ 409019 h 770609"/>
                <a:gd name="connsiteX463" fmla="*/ 439220 w 573638"/>
                <a:gd name="connsiteY463" fmla="*/ 409019 h 770609"/>
                <a:gd name="connsiteX464" fmla="*/ 430750 w 573638"/>
                <a:gd name="connsiteY464" fmla="*/ 417576 h 770609"/>
                <a:gd name="connsiteX465" fmla="*/ 428180 w 573638"/>
                <a:gd name="connsiteY465" fmla="*/ 423661 h 770609"/>
                <a:gd name="connsiteX466" fmla="*/ 428180 w 573638"/>
                <a:gd name="connsiteY466" fmla="*/ 456843 h 770609"/>
                <a:gd name="connsiteX467" fmla="*/ 422279 w 573638"/>
                <a:gd name="connsiteY467" fmla="*/ 450948 h 770609"/>
                <a:gd name="connsiteX468" fmla="*/ 422279 w 573638"/>
                <a:gd name="connsiteY468" fmla="*/ 437447 h 770609"/>
                <a:gd name="connsiteX469" fmla="*/ 413618 w 573638"/>
                <a:gd name="connsiteY469" fmla="*/ 428795 h 770609"/>
                <a:gd name="connsiteX470" fmla="*/ 404957 w 573638"/>
                <a:gd name="connsiteY470" fmla="*/ 437447 h 770609"/>
                <a:gd name="connsiteX471" fmla="*/ 404958 w 573638"/>
                <a:gd name="connsiteY471" fmla="*/ 454561 h 770609"/>
                <a:gd name="connsiteX472" fmla="*/ 407432 w 573638"/>
                <a:gd name="connsiteY472" fmla="*/ 460646 h 770609"/>
                <a:gd name="connsiteX473" fmla="*/ 445502 w 573638"/>
                <a:gd name="connsiteY473" fmla="*/ 498676 h 770609"/>
                <a:gd name="connsiteX474" fmla="*/ 433605 w 573638"/>
                <a:gd name="connsiteY474" fmla="*/ 510561 h 770609"/>
                <a:gd name="connsiteX475" fmla="*/ 423041 w 573638"/>
                <a:gd name="connsiteY475" fmla="*/ 510561 h 770609"/>
                <a:gd name="connsiteX476" fmla="*/ 421613 w 573638"/>
                <a:gd name="connsiteY476" fmla="*/ 508659 h 770609"/>
                <a:gd name="connsiteX477" fmla="*/ 351279 w 573638"/>
                <a:gd name="connsiteY477" fmla="*/ 438398 h 770609"/>
                <a:gd name="connsiteX478" fmla="*/ 373360 w 573638"/>
                <a:gd name="connsiteY478" fmla="*/ 416340 h 770609"/>
                <a:gd name="connsiteX479" fmla="*/ 415522 w 573638"/>
                <a:gd name="connsiteY479" fmla="*/ 416340 h 770609"/>
                <a:gd name="connsiteX480" fmla="*/ 421613 w 573638"/>
                <a:gd name="connsiteY480" fmla="*/ 413773 h 770609"/>
                <a:gd name="connsiteX481" fmla="*/ 443694 w 573638"/>
                <a:gd name="connsiteY481" fmla="*/ 391715 h 770609"/>
                <a:gd name="connsiteX482" fmla="*/ 490615 w 573638"/>
                <a:gd name="connsiteY482" fmla="*/ 438683 h 770609"/>
                <a:gd name="connsiteX483" fmla="*/ 496801 w 573638"/>
                <a:gd name="connsiteY483" fmla="*/ 441250 h 770609"/>
                <a:gd name="connsiteX484" fmla="*/ 544864 w 573638"/>
                <a:gd name="connsiteY484" fmla="*/ 441250 h 770609"/>
                <a:gd name="connsiteX485" fmla="*/ 551051 w 573638"/>
                <a:gd name="connsiteY485" fmla="*/ 438683 h 770609"/>
                <a:gd name="connsiteX486" fmla="*/ 560568 w 573638"/>
                <a:gd name="connsiteY486" fmla="*/ 429175 h 770609"/>
                <a:gd name="connsiteX487" fmla="*/ 560370 w 573638"/>
                <a:gd name="connsiteY487" fmla="*/ 416807 h 770609"/>
                <a:gd name="connsiteX488" fmla="*/ 554382 w 573638"/>
                <a:gd name="connsiteY488" fmla="*/ 414343 h 770609"/>
                <a:gd name="connsiteX489" fmla="*/ 554382 w 573638"/>
                <a:gd name="connsiteY489" fmla="*/ 414343 h 770609"/>
                <a:gd name="connsiteX490" fmla="*/ 548291 w 573638"/>
                <a:gd name="connsiteY490" fmla="*/ 416910 h 770609"/>
                <a:gd name="connsiteX491" fmla="*/ 541438 w 573638"/>
                <a:gd name="connsiteY491" fmla="*/ 423756 h 770609"/>
                <a:gd name="connsiteX492" fmla="*/ 531921 w 573638"/>
                <a:gd name="connsiteY492" fmla="*/ 423756 h 770609"/>
                <a:gd name="connsiteX493" fmla="*/ 561900 w 573638"/>
                <a:gd name="connsiteY493" fmla="*/ 393712 h 770609"/>
                <a:gd name="connsiteX494" fmla="*/ 564470 w 573638"/>
                <a:gd name="connsiteY494" fmla="*/ 387627 h 770609"/>
                <a:gd name="connsiteX495" fmla="*/ 564470 w 573638"/>
                <a:gd name="connsiteY495" fmla="*/ 356062 h 770609"/>
                <a:gd name="connsiteX496" fmla="*/ 556673 w 573638"/>
                <a:gd name="connsiteY496" fmla="*/ 346451 h 770609"/>
                <a:gd name="connsiteX497" fmla="*/ 547053 w 573638"/>
                <a:gd name="connsiteY497" fmla="*/ 354240 h 770609"/>
                <a:gd name="connsiteX498" fmla="*/ 547053 w 573638"/>
                <a:gd name="connsiteY498" fmla="*/ 356062 h 770609"/>
                <a:gd name="connsiteX499" fmla="*/ 547053 w 573638"/>
                <a:gd name="connsiteY499" fmla="*/ 383634 h 770609"/>
                <a:gd name="connsiteX500" fmla="*/ 521832 w 573638"/>
                <a:gd name="connsiteY500" fmla="*/ 408829 h 770609"/>
                <a:gd name="connsiteX501" fmla="*/ 521832 w 573638"/>
                <a:gd name="connsiteY501" fmla="*/ 384109 h 770609"/>
                <a:gd name="connsiteX502" fmla="*/ 532587 w 573638"/>
                <a:gd name="connsiteY502" fmla="*/ 373365 h 770609"/>
                <a:gd name="connsiteX503" fmla="*/ 535156 w 573638"/>
                <a:gd name="connsiteY503" fmla="*/ 367281 h 770609"/>
                <a:gd name="connsiteX504" fmla="*/ 535156 w 573638"/>
                <a:gd name="connsiteY504" fmla="*/ 306146 h 770609"/>
                <a:gd name="connsiteX505" fmla="*/ 525536 w 573638"/>
                <a:gd name="connsiteY505" fmla="*/ 298358 h 770609"/>
                <a:gd name="connsiteX506" fmla="*/ 517739 w 573638"/>
                <a:gd name="connsiteY506" fmla="*/ 306146 h 770609"/>
                <a:gd name="connsiteX507" fmla="*/ 517739 w 573638"/>
                <a:gd name="connsiteY507" fmla="*/ 363192 h 770609"/>
                <a:gd name="connsiteX508" fmla="*/ 506985 w 573638"/>
                <a:gd name="connsiteY508" fmla="*/ 373936 h 770609"/>
                <a:gd name="connsiteX509" fmla="*/ 504510 w 573638"/>
                <a:gd name="connsiteY509" fmla="*/ 380116 h 770609"/>
                <a:gd name="connsiteX510" fmla="*/ 504510 w 573638"/>
                <a:gd name="connsiteY510" fmla="*/ 423851 h 770609"/>
                <a:gd name="connsiteX511" fmla="*/ 500037 w 573638"/>
                <a:gd name="connsiteY511" fmla="*/ 423851 h 770609"/>
                <a:gd name="connsiteX512" fmla="*/ 478813 w 573638"/>
                <a:gd name="connsiteY512" fmla="*/ 402649 h 770609"/>
                <a:gd name="connsiteX513" fmla="*/ 493755 w 573638"/>
                <a:gd name="connsiteY513" fmla="*/ 387722 h 770609"/>
                <a:gd name="connsiteX514" fmla="*/ 496325 w 573638"/>
                <a:gd name="connsiteY514" fmla="*/ 381542 h 770609"/>
                <a:gd name="connsiteX515" fmla="*/ 496325 w 573638"/>
                <a:gd name="connsiteY515" fmla="*/ 334004 h 770609"/>
                <a:gd name="connsiteX516" fmla="*/ 507556 w 573638"/>
                <a:gd name="connsiteY516" fmla="*/ 322690 h 770609"/>
                <a:gd name="connsiteX517" fmla="*/ 510126 w 573638"/>
                <a:gd name="connsiteY517" fmla="*/ 316605 h 770609"/>
                <a:gd name="connsiteX518" fmla="*/ 507651 w 573638"/>
                <a:gd name="connsiteY518" fmla="*/ 310425 h 770609"/>
                <a:gd name="connsiteX519" fmla="*/ 501465 w 573638"/>
                <a:gd name="connsiteY519" fmla="*/ 307858 h 770609"/>
                <a:gd name="connsiteX520" fmla="*/ 501465 w 573638"/>
                <a:gd name="connsiteY520" fmla="*/ 307858 h 770609"/>
                <a:gd name="connsiteX521" fmla="*/ 495278 w 573638"/>
                <a:gd name="connsiteY521" fmla="*/ 310425 h 770609"/>
                <a:gd name="connsiteX522" fmla="*/ 481478 w 573638"/>
                <a:gd name="connsiteY522" fmla="*/ 324211 h 770609"/>
                <a:gd name="connsiteX523" fmla="*/ 478908 w 573638"/>
                <a:gd name="connsiteY523" fmla="*/ 330391 h 770609"/>
                <a:gd name="connsiteX524" fmla="*/ 478908 w 573638"/>
                <a:gd name="connsiteY524" fmla="*/ 345508 h 770609"/>
                <a:gd name="connsiteX525" fmla="*/ 475292 w 573638"/>
                <a:gd name="connsiteY525" fmla="*/ 341895 h 770609"/>
                <a:gd name="connsiteX526" fmla="*/ 463014 w 573638"/>
                <a:gd name="connsiteY526" fmla="*/ 341895 h 770609"/>
                <a:gd name="connsiteX527" fmla="*/ 463014 w 573638"/>
                <a:gd name="connsiteY527" fmla="*/ 354160 h 770609"/>
                <a:gd name="connsiteX528" fmla="*/ 478908 w 573638"/>
                <a:gd name="connsiteY528" fmla="*/ 370038 h 770609"/>
                <a:gd name="connsiteX529" fmla="*/ 478908 w 573638"/>
                <a:gd name="connsiteY529" fmla="*/ 377549 h 770609"/>
                <a:gd name="connsiteX530" fmla="*/ 466536 w 573638"/>
                <a:gd name="connsiteY530" fmla="*/ 390004 h 770609"/>
                <a:gd name="connsiteX531" fmla="*/ 455590 w 573638"/>
                <a:gd name="connsiteY531" fmla="*/ 379070 h 770609"/>
                <a:gd name="connsiteX532" fmla="*/ 457399 w 573638"/>
                <a:gd name="connsiteY532" fmla="*/ 373746 h 770609"/>
                <a:gd name="connsiteX533" fmla="*/ 457399 w 573638"/>
                <a:gd name="connsiteY533" fmla="*/ 311376 h 770609"/>
                <a:gd name="connsiteX534" fmla="*/ 516407 w 573638"/>
                <a:gd name="connsiteY534" fmla="*/ 252428 h 770609"/>
                <a:gd name="connsiteX535" fmla="*/ 554858 w 573638"/>
                <a:gd name="connsiteY535" fmla="*/ 290744 h 770609"/>
                <a:gd name="connsiteX536" fmla="*/ 567135 w 573638"/>
                <a:gd name="connsiteY536" fmla="*/ 290744 h 770609"/>
                <a:gd name="connsiteX537" fmla="*/ 567164 w 573638"/>
                <a:gd name="connsiteY537" fmla="*/ 278508 h 770609"/>
                <a:gd name="connsiteX538" fmla="*/ 567135 w 573638"/>
                <a:gd name="connsiteY538" fmla="*/ 278479 h 770609"/>
                <a:gd name="connsiteX539" fmla="*/ 551146 w 573638"/>
                <a:gd name="connsiteY539" fmla="*/ 262411 h 770609"/>
                <a:gd name="connsiteX540" fmla="*/ 571228 w 573638"/>
                <a:gd name="connsiteY540" fmla="*/ 242350 h 770609"/>
                <a:gd name="connsiteX541" fmla="*/ 571228 w 573638"/>
                <a:gd name="connsiteY541" fmla="*/ 230370 h 77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573638" h="770609">
                  <a:moveTo>
                    <a:pt x="571228" y="230370"/>
                  </a:moveTo>
                  <a:lnTo>
                    <a:pt x="571228" y="230370"/>
                  </a:lnTo>
                  <a:cubicBezTo>
                    <a:pt x="567853" y="226984"/>
                    <a:pt x="562370" y="226970"/>
                    <a:pt x="558979" y="230341"/>
                  </a:cubicBezTo>
                  <a:cubicBezTo>
                    <a:pt x="558970" y="230351"/>
                    <a:pt x="558960" y="230361"/>
                    <a:pt x="558950" y="230370"/>
                  </a:cubicBezTo>
                  <a:lnTo>
                    <a:pt x="538868" y="250432"/>
                  </a:lnTo>
                  <a:lnTo>
                    <a:pt x="528494" y="240163"/>
                  </a:lnTo>
                  <a:lnTo>
                    <a:pt x="544388" y="224190"/>
                  </a:lnTo>
                  <a:cubicBezTo>
                    <a:pt x="545979" y="222525"/>
                    <a:pt x="546865" y="220312"/>
                    <a:pt x="546863" y="218010"/>
                  </a:cubicBezTo>
                  <a:lnTo>
                    <a:pt x="546863" y="203749"/>
                  </a:lnTo>
                  <a:cubicBezTo>
                    <a:pt x="546881" y="201473"/>
                    <a:pt x="545990" y="199283"/>
                    <a:pt x="544388" y="197664"/>
                  </a:cubicBezTo>
                  <a:lnTo>
                    <a:pt x="534205" y="187491"/>
                  </a:lnTo>
                  <a:cubicBezTo>
                    <a:pt x="532594" y="185864"/>
                    <a:pt x="530404" y="184941"/>
                    <a:pt x="528113" y="184924"/>
                  </a:cubicBezTo>
                  <a:lnTo>
                    <a:pt x="528113" y="184924"/>
                  </a:lnTo>
                  <a:cubicBezTo>
                    <a:pt x="523331" y="184854"/>
                    <a:pt x="519397" y="188671"/>
                    <a:pt x="519327" y="193449"/>
                  </a:cubicBezTo>
                  <a:cubicBezTo>
                    <a:pt x="519293" y="195818"/>
                    <a:pt x="520233" y="198098"/>
                    <a:pt x="521927" y="199756"/>
                  </a:cubicBezTo>
                  <a:lnTo>
                    <a:pt x="529541" y="207362"/>
                  </a:lnTo>
                  <a:lnTo>
                    <a:pt x="529541" y="214683"/>
                  </a:lnTo>
                  <a:lnTo>
                    <a:pt x="496420" y="247769"/>
                  </a:lnTo>
                  <a:lnTo>
                    <a:pt x="496420" y="191864"/>
                  </a:lnTo>
                  <a:lnTo>
                    <a:pt x="516788" y="171518"/>
                  </a:lnTo>
                  <a:cubicBezTo>
                    <a:pt x="518439" y="169886"/>
                    <a:pt x="519365" y="167659"/>
                    <a:pt x="519358" y="165338"/>
                  </a:cubicBezTo>
                  <a:lnTo>
                    <a:pt x="519357" y="145657"/>
                  </a:lnTo>
                  <a:cubicBezTo>
                    <a:pt x="518854" y="140853"/>
                    <a:pt x="514547" y="137365"/>
                    <a:pt x="509737" y="137868"/>
                  </a:cubicBezTo>
                  <a:cubicBezTo>
                    <a:pt x="505623" y="138299"/>
                    <a:pt x="502371" y="141547"/>
                    <a:pt x="501940" y="145657"/>
                  </a:cubicBezTo>
                  <a:lnTo>
                    <a:pt x="501940" y="161820"/>
                  </a:lnTo>
                  <a:lnTo>
                    <a:pt x="496516" y="167240"/>
                  </a:lnTo>
                  <a:lnTo>
                    <a:pt x="496516" y="148795"/>
                  </a:lnTo>
                  <a:cubicBezTo>
                    <a:pt x="496012" y="143990"/>
                    <a:pt x="491705" y="140503"/>
                    <a:pt x="486895" y="141006"/>
                  </a:cubicBezTo>
                  <a:cubicBezTo>
                    <a:pt x="482781" y="141436"/>
                    <a:pt x="479529" y="144684"/>
                    <a:pt x="479099" y="148795"/>
                  </a:cubicBezTo>
                  <a:lnTo>
                    <a:pt x="479099" y="157637"/>
                  </a:lnTo>
                  <a:lnTo>
                    <a:pt x="470247" y="148890"/>
                  </a:lnTo>
                  <a:lnTo>
                    <a:pt x="470247" y="115803"/>
                  </a:lnTo>
                  <a:cubicBezTo>
                    <a:pt x="470247" y="111025"/>
                    <a:pt x="466370" y="107151"/>
                    <a:pt x="461586" y="107151"/>
                  </a:cubicBezTo>
                  <a:cubicBezTo>
                    <a:pt x="456803" y="107151"/>
                    <a:pt x="452926" y="111025"/>
                    <a:pt x="452926" y="115803"/>
                  </a:cubicBezTo>
                  <a:lnTo>
                    <a:pt x="452926" y="152408"/>
                  </a:lnTo>
                  <a:cubicBezTo>
                    <a:pt x="452939" y="154724"/>
                    <a:pt x="453861" y="156943"/>
                    <a:pt x="455495" y="158588"/>
                  </a:cubicBezTo>
                  <a:lnTo>
                    <a:pt x="479003" y="182167"/>
                  </a:lnTo>
                  <a:lnTo>
                    <a:pt x="479003" y="264978"/>
                  </a:lnTo>
                  <a:lnTo>
                    <a:pt x="457208" y="286846"/>
                  </a:lnTo>
                  <a:lnTo>
                    <a:pt x="457208" y="217155"/>
                  </a:lnTo>
                  <a:cubicBezTo>
                    <a:pt x="456705" y="212350"/>
                    <a:pt x="452398" y="208863"/>
                    <a:pt x="447588" y="209366"/>
                  </a:cubicBezTo>
                  <a:cubicBezTo>
                    <a:pt x="443474" y="209796"/>
                    <a:pt x="440222" y="213044"/>
                    <a:pt x="439791" y="217155"/>
                  </a:cubicBezTo>
                  <a:lnTo>
                    <a:pt x="439791" y="245678"/>
                  </a:lnTo>
                  <a:lnTo>
                    <a:pt x="410192" y="216109"/>
                  </a:lnTo>
                  <a:lnTo>
                    <a:pt x="428085" y="198139"/>
                  </a:lnTo>
                  <a:cubicBezTo>
                    <a:pt x="429713" y="196530"/>
                    <a:pt x="430637" y="194342"/>
                    <a:pt x="430655" y="192055"/>
                  </a:cubicBezTo>
                  <a:lnTo>
                    <a:pt x="430655" y="139287"/>
                  </a:lnTo>
                  <a:cubicBezTo>
                    <a:pt x="430655" y="134509"/>
                    <a:pt x="426777" y="130635"/>
                    <a:pt x="421994" y="130635"/>
                  </a:cubicBezTo>
                  <a:cubicBezTo>
                    <a:pt x="417211" y="130635"/>
                    <a:pt x="413333" y="134509"/>
                    <a:pt x="413333" y="139287"/>
                  </a:cubicBezTo>
                  <a:lnTo>
                    <a:pt x="413333" y="188442"/>
                  </a:lnTo>
                  <a:lnTo>
                    <a:pt x="390491" y="211165"/>
                  </a:lnTo>
                  <a:cubicBezTo>
                    <a:pt x="390015" y="211640"/>
                    <a:pt x="389730" y="212211"/>
                    <a:pt x="389825" y="212211"/>
                  </a:cubicBezTo>
                  <a:lnTo>
                    <a:pt x="378975" y="223145"/>
                  </a:lnTo>
                  <a:cubicBezTo>
                    <a:pt x="375585" y="226515"/>
                    <a:pt x="375571" y="231993"/>
                    <a:pt x="378946" y="235380"/>
                  </a:cubicBezTo>
                  <a:cubicBezTo>
                    <a:pt x="378955" y="235390"/>
                    <a:pt x="378965" y="235400"/>
                    <a:pt x="378975" y="235409"/>
                  </a:cubicBezTo>
                  <a:cubicBezTo>
                    <a:pt x="382382" y="238756"/>
                    <a:pt x="387845" y="238756"/>
                    <a:pt x="391252" y="235409"/>
                  </a:cubicBezTo>
                  <a:lnTo>
                    <a:pt x="398105" y="228564"/>
                  </a:lnTo>
                  <a:lnTo>
                    <a:pt x="439791" y="270207"/>
                  </a:lnTo>
                  <a:lnTo>
                    <a:pt x="397724" y="312231"/>
                  </a:lnTo>
                  <a:lnTo>
                    <a:pt x="388207" y="302724"/>
                  </a:lnTo>
                  <a:cubicBezTo>
                    <a:pt x="384817" y="299337"/>
                    <a:pt x="379320" y="299337"/>
                    <a:pt x="375929" y="302724"/>
                  </a:cubicBezTo>
                  <a:cubicBezTo>
                    <a:pt x="372539" y="306110"/>
                    <a:pt x="372539" y="311602"/>
                    <a:pt x="375929" y="314988"/>
                  </a:cubicBezTo>
                  <a:lnTo>
                    <a:pt x="391443" y="330581"/>
                  </a:lnTo>
                  <a:cubicBezTo>
                    <a:pt x="394889" y="333829"/>
                    <a:pt x="400273" y="333829"/>
                    <a:pt x="403720" y="330581"/>
                  </a:cubicBezTo>
                  <a:lnTo>
                    <a:pt x="407813" y="326493"/>
                  </a:lnTo>
                  <a:lnTo>
                    <a:pt x="413428" y="332197"/>
                  </a:lnTo>
                  <a:lnTo>
                    <a:pt x="413428" y="339518"/>
                  </a:lnTo>
                  <a:cubicBezTo>
                    <a:pt x="413932" y="344323"/>
                    <a:pt x="418239" y="347810"/>
                    <a:pt x="423048" y="347307"/>
                  </a:cubicBezTo>
                  <a:cubicBezTo>
                    <a:pt x="427163" y="346877"/>
                    <a:pt x="430414" y="343628"/>
                    <a:pt x="430845" y="339518"/>
                  </a:cubicBezTo>
                  <a:lnTo>
                    <a:pt x="430845" y="328775"/>
                  </a:lnTo>
                  <a:cubicBezTo>
                    <a:pt x="430832" y="326458"/>
                    <a:pt x="429909" y="324239"/>
                    <a:pt x="428275" y="322595"/>
                  </a:cubicBezTo>
                  <a:lnTo>
                    <a:pt x="420090" y="314418"/>
                  </a:lnTo>
                  <a:lnTo>
                    <a:pt x="439696" y="294832"/>
                  </a:lnTo>
                  <a:lnTo>
                    <a:pt x="439696" y="370133"/>
                  </a:lnTo>
                  <a:lnTo>
                    <a:pt x="411144" y="398656"/>
                  </a:lnTo>
                  <a:lnTo>
                    <a:pt x="390015" y="398656"/>
                  </a:lnTo>
                  <a:lnTo>
                    <a:pt x="397344" y="391335"/>
                  </a:lnTo>
                  <a:cubicBezTo>
                    <a:pt x="400734" y="387964"/>
                    <a:pt x="400747" y="382486"/>
                    <a:pt x="397373" y="379099"/>
                  </a:cubicBezTo>
                  <a:cubicBezTo>
                    <a:pt x="397363" y="379089"/>
                    <a:pt x="397353" y="379080"/>
                    <a:pt x="397344" y="379070"/>
                  </a:cubicBezTo>
                  <a:lnTo>
                    <a:pt x="353944" y="335715"/>
                  </a:lnTo>
                  <a:lnTo>
                    <a:pt x="353944" y="302629"/>
                  </a:lnTo>
                  <a:lnTo>
                    <a:pt x="400580" y="256136"/>
                  </a:lnTo>
                  <a:cubicBezTo>
                    <a:pt x="403945" y="252667"/>
                    <a:pt x="403858" y="247129"/>
                    <a:pt x="400385" y="243767"/>
                  </a:cubicBezTo>
                  <a:cubicBezTo>
                    <a:pt x="398800" y="242233"/>
                    <a:pt x="396694" y="241354"/>
                    <a:pt x="394488" y="241304"/>
                  </a:cubicBezTo>
                  <a:lnTo>
                    <a:pt x="394488" y="241304"/>
                  </a:lnTo>
                  <a:cubicBezTo>
                    <a:pt x="392165" y="241296"/>
                    <a:pt x="389936" y="242221"/>
                    <a:pt x="388302" y="243871"/>
                  </a:cubicBezTo>
                  <a:lnTo>
                    <a:pt x="354039" y="278099"/>
                  </a:lnTo>
                  <a:lnTo>
                    <a:pt x="354039" y="260985"/>
                  </a:lnTo>
                  <a:cubicBezTo>
                    <a:pt x="353536" y="256180"/>
                    <a:pt x="349229" y="252693"/>
                    <a:pt x="344419" y="253196"/>
                  </a:cubicBezTo>
                  <a:cubicBezTo>
                    <a:pt x="340305" y="253627"/>
                    <a:pt x="337053" y="256875"/>
                    <a:pt x="336622" y="260985"/>
                  </a:cubicBezTo>
                  <a:lnTo>
                    <a:pt x="336622" y="310235"/>
                  </a:lnTo>
                  <a:lnTo>
                    <a:pt x="329199" y="302724"/>
                  </a:lnTo>
                  <a:lnTo>
                    <a:pt x="329199" y="283708"/>
                  </a:lnTo>
                  <a:cubicBezTo>
                    <a:pt x="329702" y="278904"/>
                    <a:pt x="326211" y="274601"/>
                    <a:pt x="321402" y="274098"/>
                  </a:cubicBezTo>
                  <a:cubicBezTo>
                    <a:pt x="316592" y="273595"/>
                    <a:pt x="312285" y="277082"/>
                    <a:pt x="311782" y="281887"/>
                  </a:cubicBezTo>
                  <a:cubicBezTo>
                    <a:pt x="311718" y="282492"/>
                    <a:pt x="311718" y="283103"/>
                    <a:pt x="311782" y="283708"/>
                  </a:cubicBezTo>
                  <a:lnTo>
                    <a:pt x="311782" y="305956"/>
                  </a:lnTo>
                  <a:cubicBezTo>
                    <a:pt x="311795" y="308273"/>
                    <a:pt x="312717" y="310492"/>
                    <a:pt x="314351" y="312136"/>
                  </a:cubicBezTo>
                  <a:lnTo>
                    <a:pt x="336622" y="334384"/>
                  </a:lnTo>
                  <a:lnTo>
                    <a:pt x="336622" y="338758"/>
                  </a:lnTo>
                  <a:cubicBezTo>
                    <a:pt x="336635" y="341074"/>
                    <a:pt x="337558" y="343293"/>
                    <a:pt x="339192" y="344938"/>
                  </a:cubicBezTo>
                  <a:lnTo>
                    <a:pt x="353087" y="358724"/>
                  </a:lnTo>
                  <a:lnTo>
                    <a:pt x="323678" y="388102"/>
                  </a:lnTo>
                  <a:cubicBezTo>
                    <a:pt x="320288" y="391473"/>
                    <a:pt x="320275" y="396951"/>
                    <a:pt x="323649" y="400338"/>
                  </a:cubicBezTo>
                  <a:cubicBezTo>
                    <a:pt x="323659" y="400348"/>
                    <a:pt x="323669" y="400357"/>
                    <a:pt x="323678" y="400367"/>
                  </a:cubicBezTo>
                  <a:cubicBezTo>
                    <a:pt x="327125" y="403615"/>
                    <a:pt x="332509" y="403615"/>
                    <a:pt x="335956" y="400367"/>
                  </a:cubicBezTo>
                  <a:lnTo>
                    <a:pt x="365365" y="370989"/>
                  </a:lnTo>
                  <a:lnTo>
                    <a:pt x="378975" y="384680"/>
                  </a:lnTo>
                  <a:lnTo>
                    <a:pt x="299314" y="465114"/>
                  </a:lnTo>
                  <a:lnTo>
                    <a:pt x="299314" y="276007"/>
                  </a:lnTo>
                  <a:lnTo>
                    <a:pt x="403340" y="172088"/>
                  </a:lnTo>
                  <a:cubicBezTo>
                    <a:pt x="404973" y="170444"/>
                    <a:pt x="405896" y="168225"/>
                    <a:pt x="405909" y="165908"/>
                  </a:cubicBezTo>
                  <a:lnTo>
                    <a:pt x="405909" y="118370"/>
                  </a:lnTo>
                  <a:lnTo>
                    <a:pt x="430845" y="93365"/>
                  </a:lnTo>
                  <a:cubicBezTo>
                    <a:pt x="434235" y="89994"/>
                    <a:pt x="434249" y="84516"/>
                    <a:pt x="430874" y="81129"/>
                  </a:cubicBezTo>
                  <a:cubicBezTo>
                    <a:pt x="430865" y="81120"/>
                    <a:pt x="430855" y="81110"/>
                    <a:pt x="430845" y="81100"/>
                  </a:cubicBezTo>
                  <a:cubicBezTo>
                    <a:pt x="429234" y="79474"/>
                    <a:pt x="427044" y="78551"/>
                    <a:pt x="424754" y="78533"/>
                  </a:cubicBezTo>
                  <a:lnTo>
                    <a:pt x="424754" y="78533"/>
                  </a:lnTo>
                  <a:cubicBezTo>
                    <a:pt x="422431" y="78525"/>
                    <a:pt x="420201" y="79450"/>
                    <a:pt x="418568" y="81100"/>
                  </a:cubicBezTo>
                  <a:lnTo>
                    <a:pt x="405909" y="93745"/>
                  </a:lnTo>
                  <a:lnTo>
                    <a:pt x="405909" y="68930"/>
                  </a:lnTo>
                  <a:cubicBezTo>
                    <a:pt x="405892" y="66643"/>
                    <a:pt x="404968" y="64455"/>
                    <a:pt x="403340" y="62846"/>
                  </a:cubicBezTo>
                  <a:lnTo>
                    <a:pt x="382687" y="42119"/>
                  </a:lnTo>
                  <a:cubicBezTo>
                    <a:pt x="381037" y="40504"/>
                    <a:pt x="378810" y="39614"/>
                    <a:pt x="376500" y="39647"/>
                  </a:cubicBezTo>
                  <a:lnTo>
                    <a:pt x="376500" y="39647"/>
                  </a:lnTo>
                  <a:cubicBezTo>
                    <a:pt x="371717" y="39630"/>
                    <a:pt x="367826" y="43491"/>
                    <a:pt x="367810" y="48269"/>
                  </a:cubicBezTo>
                  <a:cubicBezTo>
                    <a:pt x="367802" y="50605"/>
                    <a:pt x="368739" y="52844"/>
                    <a:pt x="370409" y="54479"/>
                  </a:cubicBezTo>
                  <a:lnTo>
                    <a:pt x="388492" y="72543"/>
                  </a:lnTo>
                  <a:lnTo>
                    <a:pt x="388492" y="162296"/>
                  </a:lnTo>
                  <a:lnTo>
                    <a:pt x="343855" y="206982"/>
                  </a:lnTo>
                  <a:lnTo>
                    <a:pt x="343855" y="161155"/>
                  </a:lnTo>
                  <a:lnTo>
                    <a:pt x="379832" y="125216"/>
                  </a:lnTo>
                  <a:cubicBezTo>
                    <a:pt x="381478" y="123619"/>
                    <a:pt x="382405" y="121423"/>
                    <a:pt x="382401" y="119131"/>
                  </a:cubicBezTo>
                  <a:lnTo>
                    <a:pt x="382401" y="96788"/>
                  </a:lnTo>
                  <a:cubicBezTo>
                    <a:pt x="381898" y="91983"/>
                    <a:pt x="377591" y="88496"/>
                    <a:pt x="372781" y="88999"/>
                  </a:cubicBezTo>
                  <a:cubicBezTo>
                    <a:pt x="368667" y="89429"/>
                    <a:pt x="365415" y="92678"/>
                    <a:pt x="364984" y="96788"/>
                  </a:cubicBezTo>
                  <a:lnTo>
                    <a:pt x="364984" y="115803"/>
                  </a:lnTo>
                  <a:lnTo>
                    <a:pt x="349851" y="130920"/>
                  </a:lnTo>
                  <a:lnTo>
                    <a:pt x="349851" y="70452"/>
                  </a:lnTo>
                  <a:cubicBezTo>
                    <a:pt x="349348" y="65647"/>
                    <a:pt x="345041" y="62160"/>
                    <a:pt x="340231" y="62663"/>
                  </a:cubicBezTo>
                  <a:cubicBezTo>
                    <a:pt x="336117" y="63093"/>
                    <a:pt x="332865" y="66341"/>
                    <a:pt x="332434" y="70452"/>
                  </a:cubicBezTo>
                  <a:lnTo>
                    <a:pt x="332434" y="148129"/>
                  </a:lnTo>
                  <a:lnTo>
                    <a:pt x="329008" y="151552"/>
                  </a:lnTo>
                  <a:cubicBezTo>
                    <a:pt x="327357" y="153184"/>
                    <a:pt x="326431" y="155411"/>
                    <a:pt x="326438" y="157732"/>
                  </a:cubicBezTo>
                  <a:lnTo>
                    <a:pt x="326439" y="224285"/>
                  </a:lnTo>
                  <a:lnTo>
                    <a:pt x="299314" y="251477"/>
                  </a:lnTo>
                  <a:lnTo>
                    <a:pt x="299314" y="84143"/>
                  </a:lnTo>
                  <a:cubicBezTo>
                    <a:pt x="299314" y="84143"/>
                    <a:pt x="299314" y="83477"/>
                    <a:pt x="299314" y="83097"/>
                  </a:cubicBezTo>
                  <a:lnTo>
                    <a:pt x="319015" y="62560"/>
                  </a:lnTo>
                  <a:cubicBezTo>
                    <a:pt x="320593" y="60879"/>
                    <a:pt x="321506" y="58683"/>
                    <a:pt x="321585" y="56380"/>
                  </a:cubicBezTo>
                  <a:cubicBezTo>
                    <a:pt x="321572" y="54064"/>
                    <a:pt x="320649" y="51844"/>
                    <a:pt x="319015" y="50200"/>
                  </a:cubicBezTo>
                  <a:cubicBezTo>
                    <a:pt x="317395" y="48600"/>
                    <a:pt x="315203" y="47710"/>
                    <a:pt x="312924" y="47728"/>
                  </a:cubicBezTo>
                  <a:lnTo>
                    <a:pt x="312924" y="47728"/>
                  </a:lnTo>
                  <a:cubicBezTo>
                    <a:pt x="310614" y="47695"/>
                    <a:pt x="308387" y="48585"/>
                    <a:pt x="306737" y="50200"/>
                  </a:cubicBezTo>
                  <a:lnTo>
                    <a:pt x="288749" y="68170"/>
                  </a:lnTo>
                  <a:lnTo>
                    <a:pt x="237736" y="17209"/>
                  </a:lnTo>
                  <a:cubicBezTo>
                    <a:pt x="233227" y="12969"/>
                    <a:pt x="226421" y="12305"/>
                    <a:pt x="221175" y="15593"/>
                  </a:cubicBezTo>
                  <a:cubicBezTo>
                    <a:pt x="222121" y="14077"/>
                    <a:pt x="222646" y="12338"/>
                    <a:pt x="222698" y="10553"/>
                  </a:cubicBezTo>
                  <a:cubicBezTo>
                    <a:pt x="222698" y="4725"/>
                    <a:pt x="217968" y="0"/>
                    <a:pt x="212134" y="0"/>
                  </a:cubicBezTo>
                  <a:cubicBezTo>
                    <a:pt x="206299" y="0"/>
                    <a:pt x="201569" y="4725"/>
                    <a:pt x="201569" y="10553"/>
                  </a:cubicBezTo>
                  <a:cubicBezTo>
                    <a:pt x="201569" y="16382"/>
                    <a:pt x="206299" y="21107"/>
                    <a:pt x="212134" y="21107"/>
                  </a:cubicBezTo>
                  <a:cubicBezTo>
                    <a:pt x="213883" y="21095"/>
                    <a:pt x="215596" y="20602"/>
                    <a:pt x="217083" y="19681"/>
                  </a:cubicBezTo>
                  <a:cubicBezTo>
                    <a:pt x="213489" y="24829"/>
                    <a:pt x="214218" y="31831"/>
                    <a:pt x="218796" y="36129"/>
                  </a:cubicBezTo>
                  <a:lnTo>
                    <a:pt x="271903" y="89372"/>
                  </a:lnTo>
                  <a:lnTo>
                    <a:pt x="271903" y="132917"/>
                  </a:lnTo>
                  <a:lnTo>
                    <a:pt x="235547" y="96598"/>
                  </a:lnTo>
                  <a:lnTo>
                    <a:pt x="235547" y="64272"/>
                  </a:lnTo>
                  <a:cubicBezTo>
                    <a:pt x="236050" y="59467"/>
                    <a:pt x="232560" y="55164"/>
                    <a:pt x="227750" y="54661"/>
                  </a:cubicBezTo>
                  <a:cubicBezTo>
                    <a:pt x="222940" y="54159"/>
                    <a:pt x="218633" y="57646"/>
                    <a:pt x="218130" y="62450"/>
                  </a:cubicBezTo>
                  <a:cubicBezTo>
                    <a:pt x="218066" y="63056"/>
                    <a:pt x="218066" y="63666"/>
                    <a:pt x="218130" y="64272"/>
                  </a:cubicBezTo>
                  <a:lnTo>
                    <a:pt x="218130" y="91464"/>
                  </a:lnTo>
                  <a:lnTo>
                    <a:pt x="201474" y="91464"/>
                  </a:lnTo>
                  <a:cubicBezTo>
                    <a:pt x="196665" y="91967"/>
                    <a:pt x="193174" y="96269"/>
                    <a:pt x="193677" y="101074"/>
                  </a:cubicBezTo>
                  <a:cubicBezTo>
                    <a:pt x="194108" y="105184"/>
                    <a:pt x="197360" y="108432"/>
                    <a:pt x="201474" y="108863"/>
                  </a:cubicBezTo>
                  <a:lnTo>
                    <a:pt x="223174" y="108863"/>
                  </a:lnTo>
                  <a:lnTo>
                    <a:pt x="271903" y="157637"/>
                  </a:lnTo>
                  <a:lnTo>
                    <a:pt x="271903" y="209453"/>
                  </a:lnTo>
                  <a:lnTo>
                    <a:pt x="234500" y="172088"/>
                  </a:lnTo>
                  <a:cubicBezTo>
                    <a:pt x="232889" y="170462"/>
                    <a:pt x="230699" y="169539"/>
                    <a:pt x="228409" y="169521"/>
                  </a:cubicBezTo>
                  <a:lnTo>
                    <a:pt x="203092" y="169521"/>
                  </a:lnTo>
                  <a:lnTo>
                    <a:pt x="162548" y="129114"/>
                  </a:lnTo>
                  <a:lnTo>
                    <a:pt x="162548" y="111049"/>
                  </a:lnTo>
                  <a:cubicBezTo>
                    <a:pt x="162548" y="106271"/>
                    <a:pt x="158670" y="102397"/>
                    <a:pt x="153887" y="102397"/>
                  </a:cubicBezTo>
                  <a:cubicBezTo>
                    <a:pt x="149104" y="102397"/>
                    <a:pt x="145226" y="106271"/>
                    <a:pt x="145226" y="111049"/>
                  </a:cubicBezTo>
                  <a:lnTo>
                    <a:pt x="145226" y="132822"/>
                  </a:lnTo>
                  <a:cubicBezTo>
                    <a:pt x="145203" y="135127"/>
                    <a:pt x="146093" y="137348"/>
                    <a:pt x="147701" y="139002"/>
                  </a:cubicBezTo>
                  <a:lnTo>
                    <a:pt x="193384" y="184543"/>
                  </a:lnTo>
                  <a:cubicBezTo>
                    <a:pt x="194995" y="186170"/>
                    <a:pt x="197185" y="187093"/>
                    <a:pt x="199476" y="187111"/>
                  </a:cubicBezTo>
                  <a:lnTo>
                    <a:pt x="224792" y="187111"/>
                  </a:lnTo>
                  <a:lnTo>
                    <a:pt x="272379" y="234649"/>
                  </a:lnTo>
                  <a:lnTo>
                    <a:pt x="272379" y="366805"/>
                  </a:lnTo>
                  <a:lnTo>
                    <a:pt x="251726" y="346364"/>
                  </a:lnTo>
                  <a:lnTo>
                    <a:pt x="261244" y="336856"/>
                  </a:lnTo>
                  <a:cubicBezTo>
                    <a:pt x="264332" y="333138"/>
                    <a:pt x="263818" y="327624"/>
                    <a:pt x="260097" y="324539"/>
                  </a:cubicBezTo>
                  <a:cubicBezTo>
                    <a:pt x="256875" y="321868"/>
                    <a:pt x="252209" y="321850"/>
                    <a:pt x="248966" y="324496"/>
                  </a:cubicBezTo>
                  <a:lnTo>
                    <a:pt x="247444" y="326112"/>
                  </a:lnTo>
                  <a:lnTo>
                    <a:pt x="236118" y="314798"/>
                  </a:lnTo>
                  <a:cubicBezTo>
                    <a:pt x="232671" y="311550"/>
                    <a:pt x="227287" y="311550"/>
                    <a:pt x="223840" y="314798"/>
                  </a:cubicBezTo>
                  <a:cubicBezTo>
                    <a:pt x="220450" y="318169"/>
                    <a:pt x="220437" y="323647"/>
                    <a:pt x="223811" y="327034"/>
                  </a:cubicBezTo>
                  <a:cubicBezTo>
                    <a:pt x="223821" y="327044"/>
                    <a:pt x="223831" y="327054"/>
                    <a:pt x="223840" y="327063"/>
                  </a:cubicBezTo>
                  <a:lnTo>
                    <a:pt x="235832" y="338282"/>
                  </a:lnTo>
                  <a:lnTo>
                    <a:pt x="233548" y="340564"/>
                  </a:lnTo>
                  <a:cubicBezTo>
                    <a:pt x="231920" y="342173"/>
                    <a:pt x="230996" y="344361"/>
                    <a:pt x="230978" y="346649"/>
                  </a:cubicBezTo>
                  <a:cubicBezTo>
                    <a:pt x="230991" y="348966"/>
                    <a:pt x="231914" y="351185"/>
                    <a:pt x="233548" y="352829"/>
                  </a:cubicBezTo>
                  <a:lnTo>
                    <a:pt x="247729" y="366995"/>
                  </a:lnTo>
                  <a:lnTo>
                    <a:pt x="195193" y="366995"/>
                  </a:lnTo>
                  <a:lnTo>
                    <a:pt x="183296" y="355111"/>
                  </a:lnTo>
                  <a:lnTo>
                    <a:pt x="183296" y="307572"/>
                  </a:lnTo>
                  <a:lnTo>
                    <a:pt x="212895" y="278004"/>
                  </a:lnTo>
                  <a:lnTo>
                    <a:pt x="232692" y="278004"/>
                  </a:lnTo>
                  <a:cubicBezTo>
                    <a:pt x="235777" y="278001"/>
                    <a:pt x="238634" y="276375"/>
                    <a:pt x="240210" y="273725"/>
                  </a:cubicBezTo>
                  <a:lnTo>
                    <a:pt x="261244" y="252713"/>
                  </a:lnTo>
                  <a:cubicBezTo>
                    <a:pt x="264634" y="249343"/>
                    <a:pt x="264647" y="243864"/>
                    <a:pt x="261273" y="240478"/>
                  </a:cubicBezTo>
                  <a:cubicBezTo>
                    <a:pt x="261263" y="240468"/>
                    <a:pt x="261254" y="240458"/>
                    <a:pt x="261244" y="240448"/>
                  </a:cubicBezTo>
                  <a:cubicBezTo>
                    <a:pt x="257797" y="237201"/>
                    <a:pt x="252413" y="237201"/>
                    <a:pt x="248966" y="240448"/>
                  </a:cubicBezTo>
                  <a:lnTo>
                    <a:pt x="241828" y="247674"/>
                  </a:lnTo>
                  <a:lnTo>
                    <a:pt x="241828" y="237026"/>
                  </a:lnTo>
                  <a:cubicBezTo>
                    <a:pt x="241325" y="232221"/>
                    <a:pt x="237018" y="228734"/>
                    <a:pt x="232208" y="229237"/>
                  </a:cubicBezTo>
                  <a:cubicBezTo>
                    <a:pt x="228094" y="229667"/>
                    <a:pt x="224842" y="232915"/>
                    <a:pt x="224411" y="237026"/>
                  </a:cubicBezTo>
                  <a:lnTo>
                    <a:pt x="224411" y="260510"/>
                  </a:lnTo>
                  <a:lnTo>
                    <a:pt x="209469" y="260510"/>
                  </a:lnTo>
                  <a:cubicBezTo>
                    <a:pt x="207146" y="260502"/>
                    <a:pt x="204917" y="261427"/>
                    <a:pt x="203283" y="263077"/>
                  </a:cubicBezTo>
                  <a:lnTo>
                    <a:pt x="183486" y="282853"/>
                  </a:lnTo>
                  <a:lnTo>
                    <a:pt x="183486" y="219246"/>
                  </a:lnTo>
                  <a:lnTo>
                    <a:pt x="194622" y="207742"/>
                  </a:lnTo>
                  <a:cubicBezTo>
                    <a:pt x="196230" y="206088"/>
                    <a:pt x="197119" y="203867"/>
                    <a:pt x="197096" y="201562"/>
                  </a:cubicBezTo>
                  <a:cubicBezTo>
                    <a:pt x="197149" y="196837"/>
                    <a:pt x="193357" y="192963"/>
                    <a:pt x="188627" y="192910"/>
                  </a:cubicBezTo>
                  <a:cubicBezTo>
                    <a:pt x="188563" y="192909"/>
                    <a:pt x="188499" y="192909"/>
                    <a:pt x="188435" y="192910"/>
                  </a:cubicBezTo>
                  <a:lnTo>
                    <a:pt x="188435" y="192910"/>
                  </a:lnTo>
                  <a:cubicBezTo>
                    <a:pt x="186132" y="192908"/>
                    <a:pt x="183916" y="193793"/>
                    <a:pt x="182249" y="195382"/>
                  </a:cubicBezTo>
                  <a:lnTo>
                    <a:pt x="168258" y="209453"/>
                  </a:lnTo>
                  <a:cubicBezTo>
                    <a:pt x="166624" y="211098"/>
                    <a:pt x="165702" y="213317"/>
                    <a:pt x="165689" y="215633"/>
                  </a:cubicBezTo>
                  <a:lnTo>
                    <a:pt x="165689" y="235980"/>
                  </a:lnTo>
                  <a:lnTo>
                    <a:pt x="156171" y="226472"/>
                  </a:lnTo>
                  <a:cubicBezTo>
                    <a:pt x="152781" y="223085"/>
                    <a:pt x="147284" y="223085"/>
                    <a:pt x="143894" y="226472"/>
                  </a:cubicBezTo>
                  <a:cubicBezTo>
                    <a:pt x="140504" y="229859"/>
                    <a:pt x="140504" y="235350"/>
                    <a:pt x="143894" y="238737"/>
                  </a:cubicBezTo>
                  <a:lnTo>
                    <a:pt x="166069" y="260510"/>
                  </a:lnTo>
                  <a:lnTo>
                    <a:pt x="166069" y="297019"/>
                  </a:lnTo>
                  <a:lnTo>
                    <a:pt x="123526" y="254520"/>
                  </a:lnTo>
                  <a:lnTo>
                    <a:pt x="123526" y="216489"/>
                  </a:lnTo>
                  <a:lnTo>
                    <a:pt x="153316" y="186160"/>
                  </a:lnTo>
                  <a:cubicBezTo>
                    <a:pt x="154968" y="184527"/>
                    <a:pt x="155894" y="182301"/>
                    <a:pt x="155886" y="179980"/>
                  </a:cubicBezTo>
                  <a:lnTo>
                    <a:pt x="155886" y="158207"/>
                  </a:lnTo>
                  <a:cubicBezTo>
                    <a:pt x="155382" y="153403"/>
                    <a:pt x="151075" y="149915"/>
                    <a:pt x="146265" y="150418"/>
                  </a:cubicBezTo>
                  <a:cubicBezTo>
                    <a:pt x="142151" y="150849"/>
                    <a:pt x="138899" y="154097"/>
                    <a:pt x="138469" y="158207"/>
                  </a:cubicBezTo>
                  <a:lnTo>
                    <a:pt x="138469" y="177223"/>
                  </a:lnTo>
                  <a:lnTo>
                    <a:pt x="133329" y="182357"/>
                  </a:lnTo>
                  <a:lnTo>
                    <a:pt x="133329" y="131301"/>
                  </a:lnTo>
                  <a:cubicBezTo>
                    <a:pt x="133312" y="129013"/>
                    <a:pt x="132388" y="126825"/>
                    <a:pt x="130760" y="125216"/>
                  </a:cubicBezTo>
                  <a:lnTo>
                    <a:pt x="117054" y="111430"/>
                  </a:lnTo>
                  <a:cubicBezTo>
                    <a:pt x="113647" y="108083"/>
                    <a:pt x="108184" y="108083"/>
                    <a:pt x="104777" y="111430"/>
                  </a:cubicBezTo>
                  <a:cubicBezTo>
                    <a:pt x="101387" y="114800"/>
                    <a:pt x="101374" y="120279"/>
                    <a:pt x="104748" y="123665"/>
                  </a:cubicBezTo>
                  <a:cubicBezTo>
                    <a:pt x="104758" y="123675"/>
                    <a:pt x="104767" y="123685"/>
                    <a:pt x="104777" y="123695"/>
                  </a:cubicBezTo>
                  <a:lnTo>
                    <a:pt x="115912" y="134914"/>
                  </a:lnTo>
                  <a:lnTo>
                    <a:pt x="115912" y="176652"/>
                  </a:lnTo>
                  <a:lnTo>
                    <a:pt x="78889" y="139572"/>
                  </a:lnTo>
                  <a:cubicBezTo>
                    <a:pt x="77240" y="137957"/>
                    <a:pt x="75013" y="137067"/>
                    <a:pt x="72703" y="137100"/>
                  </a:cubicBezTo>
                  <a:lnTo>
                    <a:pt x="72703" y="137100"/>
                  </a:lnTo>
                  <a:cubicBezTo>
                    <a:pt x="70424" y="137082"/>
                    <a:pt x="68232" y="137972"/>
                    <a:pt x="66612" y="139572"/>
                  </a:cubicBezTo>
                  <a:cubicBezTo>
                    <a:pt x="65034" y="141253"/>
                    <a:pt x="64121" y="143449"/>
                    <a:pt x="64042" y="145752"/>
                  </a:cubicBezTo>
                  <a:cubicBezTo>
                    <a:pt x="64060" y="148040"/>
                    <a:pt x="64984" y="150228"/>
                    <a:pt x="66612" y="151837"/>
                  </a:cubicBezTo>
                  <a:lnTo>
                    <a:pt x="114865" y="200041"/>
                  </a:lnTo>
                  <a:lnTo>
                    <a:pt x="108489" y="206411"/>
                  </a:lnTo>
                  <a:cubicBezTo>
                    <a:pt x="106769" y="208154"/>
                    <a:pt x="105840" y="210525"/>
                    <a:pt x="105919" y="212971"/>
                  </a:cubicBezTo>
                  <a:lnTo>
                    <a:pt x="105919" y="254520"/>
                  </a:lnTo>
                  <a:lnTo>
                    <a:pt x="98971" y="261555"/>
                  </a:lnTo>
                  <a:lnTo>
                    <a:pt x="93832" y="256421"/>
                  </a:lnTo>
                  <a:lnTo>
                    <a:pt x="93832" y="211260"/>
                  </a:lnTo>
                  <a:cubicBezTo>
                    <a:pt x="93819" y="208943"/>
                    <a:pt x="92896" y="206724"/>
                    <a:pt x="91262" y="205080"/>
                  </a:cubicBezTo>
                  <a:lnTo>
                    <a:pt x="68325" y="182167"/>
                  </a:lnTo>
                  <a:cubicBezTo>
                    <a:pt x="64918" y="178820"/>
                    <a:pt x="59455" y="178820"/>
                    <a:pt x="56048" y="182167"/>
                  </a:cubicBezTo>
                  <a:cubicBezTo>
                    <a:pt x="54382" y="183751"/>
                    <a:pt x="53452" y="185955"/>
                    <a:pt x="53478" y="188251"/>
                  </a:cubicBezTo>
                  <a:cubicBezTo>
                    <a:pt x="53448" y="190577"/>
                    <a:pt x="54377" y="192812"/>
                    <a:pt x="56048" y="194431"/>
                  </a:cubicBezTo>
                  <a:lnTo>
                    <a:pt x="76415" y="214683"/>
                  </a:lnTo>
                  <a:lnTo>
                    <a:pt x="76415" y="238832"/>
                  </a:lnTo>
                  <a:lnTo>
                    <a:pt x="61853" y="224190"/>
                  </a:lnTo>
                  <a:cubicBezTo>
                    <a:pt x="60171" y="222614"/>
                    <a:pt x="57972" y="221702"/>
                    <a:pt x="55667" y="221623"/>
                  </a:cubicBezTo>
                  <a:lnTo>
                    <a:pt x="55667" y="221623"/>
                  </a:lnTo>
                  <a:cubicBezTo>
                    <a:pt x="53361" y="221702"/>
                    <a:pt x="51163" y="222614"/>
                    <a:pt x="49480" y="224190"/>
                  </a:cubicBezTo>
                  <a:cubicBezTo>
                    <a:pt x="46181" y="227614"/>
                    <a:pt x="46181" y="233031"/>
                    <a:pt x="49480" y="236455"/>
                  </a:cubicBezTo>
                  <a:lnTo>
                    <a:pt x="92785" y="279715"/>
                  </a:lnTo>
                  <a:cubicBezTo>
                    <a:pt x="96232" y="282963"/>
                    <a:pt x="101616" y="282963"/>
                    <a:pt x="105062" y="279715"/>
                  </a:cubicBezTo>
                  <a:lnTo>
                    <a:pt x="114580" y="270207"/>
                  </a:lnTo>
                  <a:lnTo>
                    <a:pt x="166069" y="321549"/>
                  </a:lnTo>
                  <a:lnTo>
                    <a:pt x="166069" y="354825"/>
                  </a:lnTo>
                  <a:lnTo>
                    <a:pt x="150461" y="370418"/>
                  </a:lnTo>
                  <a:lnTo>
                    <a:pt x="139135" y="359104"/>
                  </a:lnTo>
                  <a:lnTo>
                    <a:pt x="154268" y="343987"/>
                  </a:lnTo>
                  <a:cubicBezTo>
                    <a:pt x="157658" y="340616"/>
                    <a:pt x="157671" y="335138"/>
                    <a:pt x="154297" y="331751"/>
                  </a:cubicBezTo>
                  <a:cubicBezTo>
                    <a:pt x="154287" y="331741"/>
                    <a:pt x="154277" y="331732"/>
                    <a:pt x="154268" y="331722"/>
                  </a:cubicBezTo>
                  <a:cubicBezTo>
                    <a:pt x="150861" y="328376"/>
                    <a:pt x="145397" y="328376"/>
                    <a:pt x="141990" y="331722"/>
                  </a:cubicBezTo>
                  <a:lnTo>
                    <a:pt x="126857" y="346839"/>
                  </a:lnTo>
                  <a:lnTo>
                    <a:pt x="117340" y="337331"/>
                  </a:lnTo>
                  <a:lnTo>
                    <a:pt x="128000" y="325922"/>
                  </a:lnTo>
                  <a:cubicBezTo>
                    <a:pt x="129633" y="324278"/>
                    <a:pt x="130556" y="322059"/>
                    <a:pt x="130569" y="319742"/>
                  </a:cubicBezTo>
                  <a:lnTo>
                    <a:pt x="130569" y="301868"/>
                  </a:lnTo>
                  <a:cubicBezTo>
                    <a:pt x="130066" y="297063"/>
                    <a:pt x="125759" y="293576"/>
                    <a:pt x="120949" y="294079"/>
                  </a:cubicBezTo>
                  <a:cubicBezTo>
                    <a:pt x="116835" y="294509"/>
                    <a:pt x="113583" y="297758"/>
                    <a:pt x="113152" y="301868"/>
                  </a:cubicBezTo>
                  <a:lnTo>
                    <a:pt x="113152" y="316224"/>
                  </a:lnTo>
                  <a:lnTo>
                    <a:pt x="101065" y="328775"/>
                  </a:lnTo>
                  <a:lnTo>
                    <a:pt x="86884" y="328775"/>
                  </a:lnTo>
                  <a:lnTo>
                    <a:pt x="49671" y="291600"/>
                  </a:lnTo>
                  <a:cubicBezTo>
                    <a:pt x="46224" y="288352"/>
                    <a:pt x="40840" y="288352"/>
                    <a:pt x="37393" y="291600"/>
                  </a:cubicBezTo>
                  <a:cubicBezTo>
                    <a:pt x="34003" y="294970"/>
                    <a:pt x="33990" y="300448"/>
                    <a:pt x="37364" y="303835"/>
                  </a:cubicBezTo>
                  <a:cubicBezTo>
                    <a:pt x="37374" y="303845"/>
                    <a:pt x="37384" y="303855"/>
                    <a:pt x="37393" y="303864"/>
                  </a:cubicBezTo>
                  <a:lnTo>
                    <a:pt x="77176" y="343606"/>
                  </a:lnTo>
                  <a:cubicBezTo>
                    <a:pt x="78810" y="345256"/>
                    <a:pt x="81039" y="346181"/>
                    <a:pt x="83363" y="346173"/>
                  </a:cubicBezTo>
                  <a:lnTo>
                    <a:pt x="101065" y="346174"/>
                  </a:lnTo>
                  <a:lnTo>
                    <a:pt x="137993" y="383063"/>
                  </a:lnTo>
                  <a:lnTo>
                    <a:pt x="122860" y="398180"/>
                  </a:lnTo>
                  <a:lnTo>
                    <a:pt x="57761" y="333148"/>
                  </a:lnTo>
                  <a:cubicBezTo>
                    <a:pt x="54301" y="329840"/>
                    <a:pt x="48847" y="329840"/>
                    <a:pt x="45388" y="333148"/>
                  </a:cubicBezTo>
                  <a:lnTo>
                    <a:pt x="35871" y="342656"/>
                  </a:lnTo>
                  <a:lnTo>
                    <a:pt x="14837" y="321644"/>
                  </a:lnTo>
                  <a:cubicBezTo>
                    <a:pt x="13217" y="320043"/>
                    <a:pt x="11024" y="319154"/>
                    <a:pt x="8746" y="319172"/>
                  </a:cubicBezTo>
                  <a:lnTo>
                    <a:pt x="8746" y="319172"/>
                  </a:lnTo>
                  <a:cubicBezTo>
                    <a:pt x="6436" y="319139"/>
                    <a:pt x="4209" y="320029"/>
                    <a:pt x="2559" y="321644"/>
                  </a:cubicBezTo>
                  <a:cubicBezTo>
                    <a:pt x="-853" y="325059"/>
                    <a:pt x="-853" y="330589"/>
                    <a:pt x="2559" y="334004"/>
                  </a:cubicBezTo>
                  <a:lnTo>
                    <a:pt x="23593" y="354921"/>
                  </a:lnTo>
                  <a:lnTo>
                    <a:pt x="18168" y="360340"/>
                  </a:lnTo>
                  <a:cubicBezTo>
                    <a:pt x="14857" y="363796"/>
                    <a:pt x="14857" y="369244"/>
                    <a:pt x="18168" y="372700"/>
                  </a:cubicBezTo>
                  <a:cubicBezTo>
                    <a:pt x="21542" y="376087"/>
                    <a:pt x="27026" y="376100"/>
                    <a:pt x="30416" y="372729"/>
                  </a:cubicBezTo>
                  <a:cubicBezTo>
                    <a:pt x="30426" y="372719"/>
                    <a:pt x="30436" y="372710"/>
                    <a:pt x="30446" y="372700"/>
                  </a:cubicBezTo>
                  <a:lnTo>
                    <a:pt x="51860" y="351213"/>
                  </a:lnTo>
                  <a:lnTo>
                    <a:pt x="116959" y="416245"/>
                  </a:lnTo>
                  <a:cubicBezTo>
                    <a:pt x="120419" y="419553"/>
                    <a:pt x="125872" y="419553"/>
                    <a:pt x="129332" y="416245"/>
                  </a:cubicBezTo>
                  <a:lnTo>
                    <a:pt x="174825" y="370703"/>
                  </a:lnTo>
                  <a:lnTo>
                    <a:pt x="185675" y="381542"/>
                  </a:lnTo>
                  <a:cubicBezTo>
                    <a:pt x="187309" y="383192"/>
                    <a:pt x="189538" y="384117"/>
                    <a:pt x="191862" y="384109"/>
                  </a:cubicBezTo>
                  <a:lnTo>
                    <a:pt x="265432" y="384109"/>
                  </a:lnTo>
                  <a:lnTo>
                    <a:pt x="272189" y="390955"/>
                  </a:lnTo>
                  <a:lnTo>
                    <a:pt x="272189" y="592136"/>
                  </a:lnTo>
                  <a:lnTo>
                    <a:pt x="210897" y="530812"/>
                  </a:lnTo>
                  <a:lnTo>
                    <a:pt x="210897" y="482323"/>
                  </a:lnTo>
                  <a:lnTo>
                    <a:pt x="210897" y="482323"/>
                  </a:lnTo>
                  <a:lnTo>
                    <a:pt x="225553" y="496965"/>
                  </a:lnTo>
                  <a:cubicBezTo>
                    <a:pt x="228961" y="500311"/>
                    <a:pt x="234424" y="500311"/>
                    <a:pt x="237831" y="496965"/>
                  </a:cubicBezTo>
                  <a:lnTo>
                    <a:pt x="254582" y="480231"/>
                  </a:lnTo>
                  <a:cubicBezTo>
                    <a:pt x="257972" y="476861"/>
                    <a:pt x="257985" y="471383"/>
                    <a:pt x="254611" y="467996"/>
                  </a:cubicBezTo>
                  <a:cubicBezTo>
                    <a:pt x="254601" y="467986"/>
                    <a:pt x="254591" y="467976"/>
                    <a:pt x="254582" y="467967"/>
                  </a:cubicBezTo>
                  <a:cubicBezTo>
                    <a:pt x="252971" y="466340"/>
                    <a:pt x="250781" y="465417"/>
                    <a:pt x="248491" y="465400"/>
                  </a:cubicBezTo>
                  <a:lnTo>
                    <a:pt x="248491" y="465400"/>
                  </a:lnTo>
                  <a:cubicBezTo>
                    <a:pt x="246167" y="465392"/>
                    <a:pt x="243938" y="466317"/>
                    <a:pt x="242304" y="467967"/>
                  </a:cubicBezTo>
                  <a:lnTo>
                    <a:pt x="231740" y="478615"/>
                  </a:lnTo>
                  <a:lnTo>
                    <a:pt x="219557" y="466445"/>
                  </a:lnTo>
                  <a:lnTo>
                    <a:pt x="219557" y="425087"/>
                  </a:lnTo>
                  <a:lnTo>
                    <a:pt x="233834" y="410921"/>
                  </a:lnTo>
                  <a:lnTo>
                    <a:pt x="245064" y="410921"/>
                  </a:lnTo>
                  <a:cubicBezTo>
                    <a:pt x="249874" y="410418"/>
                    <a:pt x="253365" y="406115"/>
                    <a:pt x="252861" y="401310"/>
                  </a:cubicBezTo>
                  <a:cubicBezTo>
                    <a:pt x="252430" y="397200"/>
                    <a:pt x="249179" y="393952"/>
                    <a:pt x="245064" y="393522"/>
                  </a:cubicBezTo>
                  <a:lnTo>
                    <a:pt x="230217" y="393522"/>
                  </a:lnTo>
                  <a:cubicBezTo>
                    <a:pt x="227898" y="393535"/>
                    <a:pt x="225677" y="394456"/>
                    <a:pt x="224031" y="396089"/>
                  </a:cubicBezTo>
                  <a:lnTo>
                    <a:pt x="216512" y="403505"/>
                  </a:lnTo>
                  <a:lnTo>
                    <a:pt x="206328" y="393236"/>
                  </a:lnTo>
                  <a:cubicBezTo>
                    <a:pt x="202772" y="389962"/>
                    <a:pt x="197233" y="390187"/>
                    <a:pt x="193955" y="393740"/>
                  </a:cubicBezTo>
                  <a:cubicBezTo>
                    <a:pt x="190865" y="397089"/>
                    <a:pt x="190865" y="402247"/>
                    <a:pt x="193955" y="405596"/>
                  </a:cubicBezTo>
                  <a:lnTo>
                    <a:pt x="202140" y="413678"/>
                  </a:lnTo>
                  <a:lnTo>
                    <a:pt x="202140" y="420809"/>
                  </a:lnTo>
                  <a:lnTo>
                    <a:pt x="201474" y="422140"/>
                  </a:lnTo>
                  <a:lnTo>
                    <a:pt x="202140" y="422805"/>
                  </a:lnTo>
                  <a:lnTo>
                    <a:pt x="202140" y="466445"/>
                  </a:lnTo>
                  <a:lnTo>
                    <a:pt x="195954" y="472625"/>
                  </a:lnTo>
                  <a:cubicBezTo>
                    <a:pt x="194326" y="474234"/>
                    <a:pt x="193402" y="476422"/>
                    <a:pt x="193384" y="478710"/>
                  </a:cubicBezTo>
                  <a:lnTo>
                    <a:pt x="193384" y="513508"/>
                  </a:lnTo>
                  <a:lnTo>
                    <a:pt x="162548" y="482608"/>
                  </a:lnTo>
                  <a:lnTo>
                    <a:pt x="171494" y="473671"/>
                  </a:lnTo>
                  <a:cubicBezTo>
                    <a:pt x="173111" y="472023"/>
                    <a:pt x="174002" y="469798"/>
                    <a:pt x="173969" y="467491"/>
                  </a:cubicBezTo>
                  <a:lnTo>
                    <a:pt x="173969" y="437922"/>
                  </a:lnTo>
                  <a:cubicBezTo>
                    <a:pt x="173971" y="435621"/>
                    <a:pt x="173085" y="433407"/>
                    <a:pt x="171494" y="431742"/>
                  </a:cubicBezTo>
                  <a:lnTo>
                    <a:pt x="156552" y="417291"/>
                  </a:lnTo>
                  <a:cubicBezTo>
                    <a:pt x="154885" y="415702"/>
                    <a:pt x="152669" y="414816"/>
                    <a:pt x="150366" y="414819"/>
                  </a:cubicBezTo>
                  <a:lnTo>
                    <a:pt x="150366" y="414819"/>
                  </a:lnTo>
                  <a:cubicBezTo>
                    <a:pt x="145635" y="414766"/>
                    <a:pt x="141758" y="418554"/>
                    <a:pt x="141705" y="423280"/>
                  </a:cubicBezTo>
                  <a:cubicBezTo>
                    <a:pt x="141704" y="423343"/>
                    <a:pt x="141704" y="423407"/>
                    <a:pt x="141705" y="423471"/>
                  </a:cubicBezTo>
                  <a:cubicBezTo>
                    <a:pt x="141682" y="425776"/>
                    <a:pt x="142571" y="427997"/>
                    <a:pt x="144179" y="429651"/>
                  </a:cubicBezTo>
                  <a:lnTo>
                    <a:pt x="156171" y="441535"/>
                  </a:lnTo>
                  <a:lnTo>
                    <a:pt x="156171" y="463973"/>
                  </a:lnTo>
                  <a:lnTo>
                    <a:pt x="146178" y="473481"/>
                  </a:lnTo>
                  <a:lnTo>
                    <a:pt x="87360" y="473481"/>
                  </a:lnTo>
                  <a:lnTo>
                    <a:pt x="87360" y="423851"/>
                  </a:lnTo>
                  <a:cubicBezTo>
                    <a:pt x="87343" y="421563"/>
                    <a:pt x="86418" y="419375"/>
                    <a:pt x="84790" y="417766"/>
                  </a:cubicBezTo>
                  <a:lnTo>
                    <a:pt x="54144" y="387152"/>
                  </a:lnTo>
                  <a:cubicBezTo>
                    <a:pt x="50754" y="383765"/>
                    <a:pt x="45257" y="383765"/>
                    <a:pt x="41867" y="387152"/>
                  </a:cubicBezTo>
                  <a:cubicBezTo>
                    <a:pt x="38476" y="390538"/>
                    <a:pt x="38476" y="396030"/>
                    <a:pt x="41867" y="399416"/>
                  </a:cubicBezTo>
                  <a:lnTo>
                    <a:pt x="70419" y="427464"/>
                  </a:lnTo>
                  <a:lnTo>
                    <a:pt x="70419" y="467967"/>
                  </a:lnTo>
                  <a:lnTo>
                    <a:pt x="47292" y="444958"/>
                  </a:lnTo>
                  <a:cubicBezTo>
                    <a:pt x="43917" y="441571"/>
                    <a:pt x="38434" y="441558"/>
                    <a:pt x="35043" y="444929"/>
                  </a:cubicBezTo>
                  <a:cubicBezTo>
                    <a:pt x="35034" y="444939"/>
                    <a:pt x="35024" y="444948"/>
                    <a:pt x="35014" y="444958"/>
                  </a:cubicBezTo>
                  <a:cubicBezTo>
                    <a:pt x="31664" y="448362"/>
                    <a:pt x="31664" y="453819"/>
                    <a:pt x="35014" y="457223"/>
                  </a:cubicBezTo>
                  <a:lnTo>
                    <a:pt x="66612" y="488788"/>
                  </a:lnTo>
                  <a:cubicBezTo>
                    <a:pt x="68267" y="490395"/>
                    <a:pt x="70491" y="491283"/>
                    <a:pt x="72798" y="491260"/>
                  </a:cubicBezTo>
                  <a:lnTo>
                    <a:pt x="146654" y="491260"/>
                  </a:lnTo>
                  <a:lnTo>
                    <a:pt x="157504" y="502194"/>
                  </a:lnTo>
                  <a:lnTo>
                    <a:pt x="122860" y="536802"/>
                  </a:lnTo>
                  <a:lnTo>
                    <a:pt x="108965" y="536802"/>
                  </a:lnTo>
                  <a:cubicBezTo>
                    <a:pt x="104155" y="536299"/>
                    <a:pt x="99848" y="539786"/>
                    <a:pt x="99344" y="544591"/>
                  </a:cubicBezTo>
                  <a:cubicBezTo>
                    <a:pt x="98841" y="549395"/>
                    <a:pt x="102332" y="553698"/>
                    <a:pt x="107141" y="554201"/>
                  </a:cubicBezTo>
                  <a:cubicBezTo>
                    <a:pt x="107747" y="554264"/>
                    <a:pt x="108358" y="554264"/>
                    <a:pt x="108965" y="554201"/>
                  </a:cubicBezTo>
                  <a:lnTo>
                    <a:pt x="126286" y="554201"/>
                  </a:lnTo>
                  <a:cubicBezTo>
                    <a:pt x="128606" y="554188"/>
                    <a:pt x="130827" y="553266"/>
                    <a:pt x="132473" y="551634"/>
                  </a:cubicBezTo>
                  <a:lnTo>
                    <a:pt x="169686" y="514459"/>
                  </a:lnTo>
                  <a:lnTo>
                    <a:pt x="271903" y="616666"/>
                  </a:lnTo>
                  <a:lnTo>
                    <a:pt x="271903" y="634731"/>
                  </a:lnTo>
                  <a:lnTo>
                    <a:pt x="266574" y="765081"/>
                  </a:lnTo>
                  <a:cubicBezTo>
                    <a:pt x="266548" y="766429"/>
                    <a:pt x="266841" y="767765"/>
                    <a:pt x="267430" y="768979"/>
                  </a:cubicBezTo>
                  <a:lnTo>
                    <a:pt x="268192" y="770500"/>
                  </a:lnTo>
                  <a:lnTo>
                    <a:pt x="270000" y="770500"/>
                  </a:lnTo>
                  <a:cubicBezTo>
                    <a:pt x="271901" y="770646"/>
                    <a:pt x="273810" y="770646"/>
                    <a:pt x="275711" y="770500"/>
                  </a:cubicBezTo>
                  <a:lnTo>
                    <a:pt x="283896" y="770500"/>
                  </a:lnTo>
                  <a:lnTo>
                    <a:pt x="295412" y="770500"/>
                  </a:lnTo>
                  <a:lnTo>
                    <a:pt x="300741" y="770500"/>
                  </a:lnTo>
                  <a:lnTo>
                    <a:pt x="302835" y="770500"/>
                  </a:lnTo>
                  <a:lnTo>
                    <a:pt x="303501" y="768503"/>
                  </a:lnTo>
                  <a:cubicBezTo>
                    <a:pt x="303908" y="767411"/>
                    <a:pt x="304071" y="766243"/>
                    <a:pt x="303977" y="765081"/>
                  </a:cubicBezTo>
                  <a:lnTo>
                    <a:pt x="298838" y="612958"/>
                  </a:lnTo>
                  <a:lnTo>
                    <a:pt x="298838" y="489359"/>
                  </a:lnTo>
                  <a:lnTo>
                    <a:pt x="338335" y="449807"/>
                  </a:lnTo>
                  <a:lnTo>
                    <a:pt x="366888" y="478330"/>
                  </a:lnTo>
                  <a:lnTo>
                    <a:pt x="340144" y="505046"/>
                  </a:lnTo>
                  <a:cubicBezTo>
                    <a:pt x="336753" y="508417"/>
                    <a:pt x="336740" y="513895"/>
                    <a:pt x="340114" y="517282"/>
                  </a:cubicBezTo>
                  <a:cubicBezTo>
                    <a:pt x="340124" y="517292"/>
                    <a:pt x="340134" y="517302"/>
                    <a:pt x="340144" y="517311"/>
                  </a:cubicBezTo>
                  <a:lnTo>
                    <a:pt x="351279" y="528435"/>
                  </a:lnTo>
                  <a:lnTo>
                    <a:pt x="339287" y="540320"/>
                  </a:lnTo>
                  <a:cubicBezTo>
                    <a:pt x="337653" y="541964"/>
                    <a:pt x="336730" y="544183"/>
                    <a:pt x="336717" y="546500"/>
                  </a:cubicBezTo>
                  <a:cubicBezTo>
                    <a:pt x="336826" y="551329"/>
                    <a:pt x="340833" y="555157"/>
                    <a:pt x="345668" y="555048"/>
                  </a:cubicBezTo>
                  <a:cubicBezTo>
                    <a:pt x="347874" y="554998"/>
                    <a:pt x="349980" y="554119"/>
                    <a:pt x="351565" y="552585"/>
                  </a:cubicBezTo>
                  <a:lnTo>
                    <a:pt x="369648" y="534520"/>
                  </a:lnTo>
                  <a:cubicBezTo>
                    <a:pt x="373038" y="531149"/>
                    <a:pt x="373051" y="525671"/>
                    <a:pt x="369677" y="522284"/>
                  </a:cubicBezTo>
                  <a:cubicBezTo>
                    <a:pt x="369667" y="522275"/>
                    <a:pt x="369658" y="522265"/>
                    <a:pt x="369648" y="522255"/>
                  </a:cubicBezTo>
                  <a:lnTo>
                    <a:pt x="358608" y="511226"/>
                  </a:lnTo>
                  <a:lnTo>
                    <a:pt x="379260" y="490595"/>
                  </a:lnTo>
                  <a:lnTo>
                    <a:pt x="406290" y="517692"/>
                  </a:lnTo>
                  <a:lnTo>
                    <a:pt x="406290" y="537943"/>
                  </a:lnTo>
                  <a:cubicBezTo>
                    <a:pt x="406303" y="540260"/>
                    <a:pt x="407226" y="542479"/>
                    <a:pt x="408860" y="544123"/>
                  </a:cubicBezTo>
                  <a:lnTo>
                    <a:pt x="430559" y="565800"/>
                  </a:lnTo>
                  <a:cubicBezTo>
                    <a:pt x="434006" y="569048"/>
                    <a:pt x="439390" y="569048"/>
                    <a:pt x="442837" y="565800"/>
                  </a:cubicBezTo>
                  <a:cubicBezTo>
                    <a:pt x="446227" y="562430"/>
                    <a:pt x="446240" y="556951"/>
                    <a:pt x="442866" y="553565"/>
                  </a:cubicBezTo>
                  <a:cubicBezTo>
                    <a:pt x="442856" y="553555"/>
                    <a:pt x="442847" y="553545"/>
                    <a:pt x="442837" y="553535"/>
                  </a:cubicBezTo>
                  <a:lnTo>
                    <a:pt x="423802" y="534520"/>
                  </a:lnTo>
                  <a:lnTo>
                    <a:pt x="423802" y="527104"/>
                  </a:lnTo>
                  <a:lnTo>
                    <a:pt x="436841" y="527104"/>
                  </a:lnTo>
                  <a:cubicBezTo>
                    <a:pt x="439120" y="527122"/>
                    <a:pt x="441312" y="526233"/>
                    <a:pt x="442932" y="524632"/>
                  </a:cubicBezTo>
                  <a:lnTo>
                    <a:pt x="498800" y="468822"/>
                  </a:lnTo>
                  <a:cubicBezTo>
                    <a:pt x="502190" y="465452"/>
                    <a:pt x="502203" y="459973"/>
                    <a:pt x="498829" y="456587"/>
                  </a:cubicBezTo>
                  <a:cubicBezTo>
                    <a:pt x="498819" y="456577"/>
                    <a:pt x="498810" y="456567"/>
                    <a:pt x="498800" y="456557"/>
                  </a:cubicBezTo>
                  <a:cubicBezTo>
                    <a:pt x="497214" y="454894"/>
                    <a:pt x="495008" y="453964"/>
                    <a:pt x="492709" y="453990"/>
                  </a:cubicBezTo>
                  <a:lnTo>
                    <a:pt x="492709" y="453990"/>
                  </a:lnTo>
                  <a:cubicBezTo>
                    <a:pt x="490410" y="453964"/>
                    <a:pt x="488203" y="454894"/>
                    <a:pt x="486617" y="456557"/>
                  </a:cubicBezTo>
                  <a:lnTo>
                    <a:pt x="457494" y="485651"/>
                  </a:lnTo>
                  <a:lnTo>
                    <a:pt x="451403" y="479566"/>
                  </a:lnTo>
                  <a:lnTo>
                    <a:pt x="451974" y="479566"/>
                  </a:lnTo>
                  <a:lnTo>
                    <a:pt x="465013" y="466445"/>
                  </a:lnTo>
                  <a:cubicBezTo>
                    <a:pt x="466641" y="464836"/>
                    <a:pt x="467565" y="462648"/>
                    <a:pt x="467583" y="460360"/>
                  </a:cubicBezTo>
                  <a:lnTo>
                    <a:pt x="467582" y="449427"/>
                  </a:lnTo>
                  <a:cubicBezTo>
                    <a:pt x="468086" y="444622"/>
                    <a:pt x="464595" y="440319"/>
                    <a:pt x="459786" y="439816"/>
                  </a:cubicBezTo>
                  <a:cubicBezTo>
                    <a:pt x="454976" y="439313"/>
                    <a:pt x="450669" y="442801"/>
                    <a:pt x="450165" y="447605"/>
                  </a:cubicBezTo>
                  <a:cubicBezTo>
                    <a:pt x="450102" y="448211"/>
                    <a:pt x="450102" y="448821"/>
                    <a:pt x="450165" y="449427"/>
                  </a:cubicBezTo>
                  <a:lnTo>
                    <a:pt x="450166" y="456748"/>
                  </a:lnTo>
                  <a:lnTo>
                    <a:pt x="445597" y="461311"/>
                  </a:lnTo>
                  <a:lnTo>
                    <a:pt x="445597" y="427274"/>
                  </a:lnTo>
                  <a:lnTo>
                    <a:pt x="451593" y="421284"/>
                  </a:lnTo>
                  <a:cubicBezTo>
                    <a:pt x="454893" y="417860"/>
                    <a:pt x="454893" y="412443"/>
                    <a:pt x="451593" y="409019"/>
                  </a:cubicBezTo>
                  <a:cubicBezTo>
                    <a:pt x="448031" y="405976"/>
                    <a:pt x="442782" y="405976"/>
                    <a:pt x="439220" y="409019"/>
                  </a:cubicBezTo>
                  <a:lnTo>
                    <a:pt x="430750" y="417576"/>
                  </a:lnTo>
                  <a:cubicBezTo>
                    <a:pt x="429122" y="419185"/>
                    <a:pt x="428198" y="421373"/>
                    <a:pt x="428180" y="423661"/>
                  </a:cubicBezTo>
                  <a:lnTo>
                    <a:pt x="428180" y="456843"/>
                  </a:lnTo>
                  <a:lnTo>
                    <a:pt x="422279" y="450948"/>
                  </a:lnTo>
                  <a:lnTo>
                    <a:pt x="422279" y="437447"/>
                  </a:lnTo>
                  <a:cubicBezTo>
                    <a:pt x="422279" y="432669"/>
                    <a:pt x="418402" y="428795"/>
                    <a:pt x="413618" y="428795"/>
                  </a:cubicBezTo>
                  <a:cubicBezTo>
                    <a:pt x="408835" y="428795"/>
                    <a:pt x="404957" y="432669"/>
                    <a:pt x="404957" y="437447"/>
                  </a:cubicBezTo>
                  <a:lnTo>
                    <a:pt x="404958" y="454561"/>
                  </a:lnTo>
                  <a:cubicBezTo>
                    <a:pt x="404939" y="456837"/>
                    <a:pt x="405830" y="459027"/>
                    <a:pt x="407432" y="460646"/>
                  </a:cubicBezTo>
                  <a:lnTo>
                    <a:pt x="445502" y="498676"/>
                  </a:lnTo>
                  <a:lnTo>
                    <a:pt x="433605" y="510561"/>
                  </a:lnTo>
                  <a:lnTo>
                    <a:pt x="423041" y="510561"/>
                  </a:lnTo>
                  <a:cubicBezTo>
                    <a:pt x="422675" y="509852"/>
                    <a:pt x="422192" y="509209"/>
                    <a:pt x="421613" y="508659"/>
                  </a:cubicBezTo>
                  <a:lnTo>
                    <a:pt x="351279" y="438398"/>
                  </a:lnTo>
                  <a:lnTo>
                    <a:pt x="373360" y="416340"/>
                  </a:lnTo>
                  <a:lnTo>
                    <a:pt x="415522" y="416340"/>
                  </a:lnTo>
                  <a:cubicBezTo>
                    <a:pt x="417821" y="416366"/>
                    <a:pt x="420028" y="415436"/>
                    <a:pt x="421613" y="413773"/>
                  </a:cubicBezTo>
                  <a:lnTo>
                    <a:pt x="443694" y="391715"/>
                  </a:lnTo>
                  <a:lnTo>
                    <a:pt x="490615" y="438683"/>
                  </a:lnTo>
                  <a:cubicBezTo>
                    <a:pt x="492249" y="440333"/>
                    <a:pt x="494478" y="441258"/>
                    <a:pt x="496801" y="441250"/>
                  </a:cubicBezTo>
                  <a:lnTo>
                    <a:pt x="544864" y="441250"/>
                  </a:lnTo>
                  <a:cubicBezTo>
                    <a:pt x="547188" y="441258"/>
                    <a:pt x="549417" y="440333"/>
                    <a:pt x="551051" y="438683"/>
                  </a:cubicBezTo>
                  <a:lnTo>
                    <a:pt x="560568" y="429175"/>
                  </a:lnTo>
                  <a:cubicBezTo>
                    <a:pt x="563932" y="425705"/>
                    <a:pt x="563844" y="420168"/>
                    <a:pt x="560370" y="416807"/>
                  </a:cubicBezTo>
                  <a:cubicBezTo>
                    <a:pt x="558763" y="415251"/>
                    <a:pt x="556620" y="414370"/>
                    <a:pt x="554382" y="414343"/>
                  </a:cubicBezTo>
                  <a:lnTo>
                    <a:pt x="554382" y="414343"/>
                  </a:lnTo>
                  <a:cubicBezTo>
                    <a:pt x="552091" y="414361"/>
                    <a:pt x="549901" y="415284"/>
                    <a:pt x="548291" y="416910"/>
                  </a:cubicBezTo>
                  <a:lnTo>
                    <a:pt x="541438" y="423756"/>
                  </a:lnTo>
                  <a:lnTo>
                    <a:pt x="531921" y="423756"/>
                  </a:lnTo>
                  <a:lnTo>
                    <a:pt x="561900" y="393712"/>
                  </a:lnTo>
                  <a:cubicBezTo>
                    <a:pt x="563529" y="392103"/>
                    <a:pt x="564453" y="389915"/>
                    <a:pt x="564470" y="387627"/>
                  </a:cubicBezTo>
                  <a:lnTo>
                    <a:pt x="564470" y="356062"/>
                  </a:lnTo>
                  <a:cubicBezTo>
                    <a:pt x="564974" y="351257"/>
                    <a:pt x="561483" y="346954"/>
                    <a:pt x="556673" y="346451"/>
                  </a:cubicBezTo>
                  <a:cubicBezTo>
                    <a:pt x="551864" y="345948"/>
                    <a:pt x="547557" y="349436"/>
                    <a:pt x="547053" y="354240"/>
                  </a:cubicBezTo>
                  <a:cubicBezTo>
                    <a:pt x="546990" y="354846"/>
                    <a:pt x="546990" y="355456"/>
                    <a:pt x="547053" y="356062"/>
                  </a:cubicBezTo>
                  <a:lnTo>
                    <a:pt x="547053" y="383634"/>
                  </a:lnTo>
                  <a:lnTo>
                    <a:pt x="521832" y="408829"/>
                  </a:lnTo>
                  <a:lnTo>
                    <a:pt x="521832" y="384109"/>
                  </a:lnTo>
                  <a:lnTo>
                    <a:pt x="532587" y="373365"/>
                  </a:lnTo>
                  <a:cubicBezTo>
                    <a:pt x="534252" y="371782"/>
                    <a:pt x="535183" y="369577"/>
                    <a:pt x="535156" y="367281"/>
                  </a:cubicBezTo>
                  <a:lnTo>
                    <a:pt x="535156" y="306146"/>
                  </a:lnTo>
                  <a:cubicBezTo>
                    <a:pt x="534653" y="301342"/>
                    <a:pt x="530346" y="297855"/>
                    <a:pt x="525536" y="298358"/>
                  </a:cubicBezTo>
                  <a:cubicBezTo>
                    <a:pt x="521422" y="298788"/>
                    <a:pt x="518170" y="302036"/>
                    <a:pt x="517739" y="306146"/>
                  </a:cubicBezTo>
                  <a:lnTo>
                    <a:pt x="517739" y="363192"/>
                  </a:lnTo>
                  <a:lnTo>
                    <a:pt x="506985" y="373936"/>
                  </a:lnTo>
                  <a:cubicBezTo>
                    <a:pt x="505368" y="375584"/>
                    <a:pt x="504477" y="377809"/>
                    <a:pt x="504510" y="380116"/>
                  </a:cubicBezTo>
                  <a:lnTo>
                    <a:pt x="504510" y="423851"/>
                  </a:lnTo>
                  <a:lnTo>
                    <a:pt x="500037" y="423851"/>
                  </a:lnTo>
                  <a:lnTo>
                    <a:pt x="478813" y="402649"/>
                  </a:lnTo>
                  <a:lnTo>
                    <a:pt x="493755" y="387722"/>
                  </a:lnTo>
                  <a:cubicBezTo>
                    <a:pt x="495389" y="386078"/>
                    <a:pt x="496312" y="383859"/>
                    <a:pt x="496325" y="381542"/>
                  </a:cubicBezTo>
                  <a:lnTo>
                    <a:pt x="496325" y="334004"/>
                  </a:lnTo>
                  <a:lnTo>
                    <a:pt x="507556" y="322690"/>
                  </a:lnTo>
                  <a:cubicBezTo>
                    <a:pt x="509221" y="321106"/>
                    <a:pt x="510152" y="318902"/>
                    <a:pt x="510126" y="316605"/>
                  </a:cubicBezTo>
                  <a:cubicBezTo>
                    <a:pt x="510159" y="314298"/>
                    <a:pt x="509268" y="312073"/>
                    <a:pt x="507651" y="310425"/>
                  </a:cubicBezTo>
                  <a:cubicBezTo>
                    <a:pt x="505969" y="308848"/>
                    <a:pt x="503770" y="307936"/>
                    <a:pt x="501465" y="307858"/>
                  </a:cubicBezTo>
                  <a:lnTo>
                    <a:pt x="501465" y="307858"/>
                  </a:lnTo>
                  <a:cubicBezTo>
                    <a:pt x="499146" y="307871"/>
                    <a:pt x="496924" y="308793"/>
                    <a:pt x="495278" y="310425"/>
                  </a:cubicBezTo>
                  <a:lnTo>
                    <a:pt x="481478" y="324211"/>
                  </a:lnTo>
                  <a:cubicBezTo>
                    <a:pt x="479844" y="325855"/>
                    <a:pt x="478921" y="328074"/>
                    <a:pt x="478908" y="330391"/>
                  </a:cubicBezTo>
                  <a:lnTo>
                    <a:pt x="478908" y="345508"/>
                  </a:lnTo>
                  <a:lnTo>
                    <a:pt x="475292" y="341895"/>
                  </a:lnTo>
                  <a:cubicBezTo>
                    <a:pt x="471901" y="338508"/>
                    <a:pt x="466404" y="338508"/>
                    <a:pt x="463014" y="341895"/>
                  </a:cubicBezTo>
                  <a:cubicBezTo>
                    <a:pt x="459624" y="345282"/>
                    <a:pt x="459624" y="350773"/>
                    <a:pt x="463014" y="354160"/>
                  </a:cubicBezTo>
                  <a:lnTo>
                    <a:pt x="478908" y="370038"/>
                  </a:lnTo>
                  <a:lnTo>
                    <a:pt x="478908" y="377549"/>
                  </a:lnTo>
                  <a:lnTo>
                    <a:pt x="466536" y="390004"/>
                  </a:lnTo>
                  <a:lnTo>
                    <a:pt x="455590" y="379070"/>
                  </a:lnTo>
                  <a:cubicBezTo>
                    <a:pt x="456717" y="377518"/>
                    <a:pt x="457347" y="375662"/>
                    <a:pt x="457399" y="373746"/>
                  </a:cubicBezTo>
                  <a:lnTo>
                    <a:pt x="457399" y="311376"/>
                  </a:lnTo>
                  <a:lnTo>
                    <a:pt x="516407" y="252428"/>
                  </a:lnTo>
                  <a:lnTo>
                    <a:pt x="554858" y="290744"/>
                  </a:lnTo>
                  <a:cubicBezTo>
                    <a:pt x="558304" y="293992"/>
                    <a:pt x="563688" y="293992"/>
                    <a:pt x="567135" y="290744"/>
                  </a:cubicBezTo>
                  <a:cubicBezTo>
                    <a:pt x="570525" y="287373"/>
                    <a:pt x="570539" y="281895"/>
                    <a:pt x="567164" y="278508"/>
                  </a:cubicBezTo>
                  <a:cubicBezTo>
                    <a:pt x="567155" y="278499"/>
                    <a:pt x="567145" y="278489"/>
                    <a:pt x="567135" y="278479"/>
                  </a:cubicBezTo>
                  <a:lnTo>
                    <a:pt x="551146" y="262411"/>
                  </a:lnTo>
                  <a:lnTo>
                    <a:pt x="571228" y="242350"/>
                  </a:lnTo>
                  <a:cubicBezTo>
                    <a:pt x="574442" y="239003"/>
                    <a:pt x="574442" y="233718"/>
                    <a:pt x="571228" y="230370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" name="Vrije vorm 50">
              <a:extLst>
                <a:ext uri="{FF2B5EF4-FFF2-40B4-BE49-F238E27FC236}">
                  <a16:creationId xmlns:a16="http://schemas.microsoft.com/office/drawing/2014/main" id="{60569678-4F88-2F4A-87EE-830C78949B18}"/>
                </a:ext>
              </a:extLst>
            </p:cNvPr>
            <p:cNvSpPr/>
            <p:nvPr/>
          </p:nvSpPr>
          <p:spPr>
            <a:xfrm>
              <a:off x="9715576" y="-1627371"/>
              <a:ext cx="512407" cy="521952"/>
            </a:xfrm>
            <a:custGeom>
              <a:avLst/>
              <a:gdLst>
                <a:gd name="connsiteX0" fmla="*/ 652898 w 717140"/>
                <a:gd name="connsiteY0" fmla="*/ 329096 h 730498"/>
                <a:gd name="connsiteX1" fmla="*/ 717141 w 717140"/>
                <a:gd name="connsiteY1" fmla="*/ 293538 h 730498"/>
                <a:gd name="connsiteX2" fmla="*/ 706291 w 717140"/>
                <a:gd name="connsiteY2" fmla="*/ 252084 h 730498"/>
                <a:gd name="connsiteX3" fmla="*/ 691158 w 717140"/>
                <a:gd name="connsiteY3" fmla="*/ 213293 h 730498"/>
                <a:gd name="connsiteX4" fmla="*/ 618349 w 717140"/>
                <a:gd name="connsiteY4" fmla="*/ 221850 h 730498"/>
                <a:gd name="connsiteX5" fmla="*/ 575711 w 717140"/>
                <a:gd name="connsiteY5" fmla="*/ 163093 h 730498"/>
                <a:gd name="connsiteX6" fmla="*/ 606643 w 717140"/>
                <a:gd name="connsiteY6" fmla="*/ 96539 h 730498"/>
                <a:gd name="connsiteX7" fmla="*/ 538403 w 717140"/>
                <a:gd name="connsiteY7" fmla="*/ 46814 h 730498"/>
                <a:gd name="connsiteX8" fmla="*/ 484629 w 717140"/>
                <a:gd name="connsiteY8" fmla="*/ 96634 h 730498"/>
                <a:gd name="connsiteX9" fmla="*/ 415532 w 717140"/>
                <a:gd name="connsiteY9" fmla="*/ 74101 h 730498"/>
                <a:gd name="connsiteX10" fmla="*/ 401446 w 717140"/>
                <a:gd name="connsiteY10" fmla="*/ 2319 h 730498"/>
                <a:gd name="connsiteX11" fmla="*/ 319406 w 717140"/>
                <a:gd name="connsiteY11" fmla="*/ 2319 h 730498"/>
                <a:gd name="connsiteX12" fmla="*/ 304559 w 717140"/>
                <a:gd name="connsiteY12" fmla="*/ 73816 h 730498"/>
                <a:gd name="connsiteX13" fmla="*/ 235176 w 717140"/>
                <a:gd name="connsiteY13" fmla="*/ 95684 h 730498"/>
                <a:gd name="connsiteX14" fmla="*/ 181688 w 717140"/>
                <a:gd name="connsiteY14" fmla="*/ 45388 h 730498"/>
                <a:gd name="connsiteX15" fmla="*/ 113258 w 717140"/>
                <a:gd name="connsiteY15" fmla="*/ 94543 h 730498"/>
                <a:gd name="connsiteX16" fmla="*/ 143809 w 717140"/>
                <a:gd name="connsiteY16" fmla="*/ 161096 h 730498"/>
                <a:gd name="connsiteX17" fmla="*/ 100600 w 717140"/>
                <a:gd name="connsiteY17" fmla="*/ 219568 h 730498"/>
                <a:gd name="connsiteX18" fmla="*/ 27791 w 717140"/>
                <a:gd name="connsiteY18" fmla="*/ 210061 h 730498"/>
                <a:gd name="connsiteX19" fmla="*/ 1237 w 717140"/>
                <a:gd name="connsiteY19" fmla="*/ 290115 h 730498"/>
                <a:gd name="connsiteX20" fmla="*/ 65004 w 717140"/>
                <a:gd name="connsiteY20" fmla="*/ 326149 h 730498"/>
                <a:gd name="connsiteX21" fmla="*/ 65004 w 717140"/>
                <a:gd name="connsiteY21" fmla="*/ 398692 h 730498"/>
                <a:gd name="connsiteX22" fmla="*/ 0 w 717140"/>
                <a:gd name="connsiteY22" fmla="*/ 434536 h 730498"/>
                <a:gd name="connsiteX23" fmla="*/ 11326 w 717140"/>
                <a:gd name="connsiteY23" fmla="*/ 477701 h 730498"/>
                <a:gd name="connsiteX24" fmla="*/ 25983 w 717140"/>
                <a:gd name="connsiteY24" fmla="*/ 515732 h 730498"/>
                <a:gd name="connsiteX25" fmla="*/ 98886 w 717140"/>
                <a:gd name="connsiteY25" fmla="*/ 507365 h 730498"/>
                <a:gd name="connsiteX26" fmla="*/ 141239 w 717140"/>
                <a:gd name="connsiteY26" fmla="*/ 566312 h 730498"/>
                <a:gd name="connsiteX27" fmla="*/ 110022 w 717140"/>
                <a:gd name="connsiteY27" fmla="*/ 632866 h 730498"/>
                <a:gd name="connsiteX28" fmla="*/ 178262 w 717140"/>
                <a:gd name="connsiteY28" fmla="*/ 682876 h 730498"/>
                <a:gd name="connsiteX29" fmla="*/ 232321 w 717140"/>
                <a:gd name="connsiteY29" fmla="*/ 633246 h 730498"/>
                <a:gd name="connsiteX30" fmla="*/ 301323 w 717140"/>
                <a:gd name="connsiteY30" fmla="*/ 655969 h 730498"/>
                <a:gd name="connsiteX31" fmla="*/ 315123 w 717140"/>
                <a:gd name="connsiteY31" fmla="*/ 728037 h 730498"/>
                <a:gd name="connsiteX32" fmla="*/ 399638 w 717140"/>
                <a:gd name="connsiteY32" fmla="*/ 728037 h 730498"/>
                <a:gd name="connsiteX33" fmla="*/ 414009 w 717140"/>
                <a:gd name="connsiteY33" fmla="*/ 656065 h 730498"/>
                <a:gd name="connsiteX34" fmla="*/ 483297 w 717140"/>
                <a:gd name="connsiteY34" fmla="*/ 633912 h 730498"/>
                <a:gd name="connsiteX35" fmla="*/ 536880 w 717140"/>
                <a:gd name="connsiteY35" fmla="*/ 684112 h 730498"/>
                <a:gd name="connsiteX36" fmla="*/ 605406 w 717140"/>
                <a:gd name="connsiteY36" fmla="*/ 634672 h 730498"/>
                <a:gd name="connsiteX37" fmla="*/ 574759 w 717140"/>
                <a:gd name="connsiteY37" fmla="*/ 568119 h 730498"/>
                <a:gd name="connsiteX38" fmla="*/ 617683 w 717140"/>
                <a:gd name="connsiteY38" fmla="*/ 509457 h 730498"/>
                <a:gd name="connsiteX39" fmla="*/ 690396 w 717140"/>
                <a:gd name="connsiteY39" fmla="*/ 518394 h 730498"/>
                <a:gd name="connsiteX40" fmla="*/ 716855 w 717140"/>
                <a:gd name="connsiteY40" fmla="*/ 438244 h 730498"/>
                <a:gd name="connsiteX41" fmla="*/ 652802 w 717140"/>
                <a:gd name="connsiteY41" fmla="*/ 401640 h 73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17140" h="730498">
                  <a:moveTo>
                    <a:pt x="652898" y="329096"/>
                  </a:moveTo>
                  <a:lnTo>
                    <a:pt x="717141" y="293538"/>
                  </a:lnTo>
                  <a:cubicBezTo>
                    <a:pt x="714397" y="279507"/>
                    <a:pt x="710773" y="265661"/>
                    <a:pt x="706291" y="252084"/>
                  </a:cubicBezTo>
                  <a:cubicBezTo>
                    <a:pt x="702032" y="238862"/>
                    <a:pt x="696978" y="225908"/>
                    <a:pt x="691158" y="213293"/>
                  </a:cubicBezTo>
                  <a:lnTo>
                    <a:pt x="618349" y="221850"/>
                  </a:lnTo>
                  <a:lnTo>
                    <a:pt x="575711" y="163093"/>
                  </a:lnTo>
                  <a:lnTo>
                    <a:pt x="606643" y="96539"/>
                  </a:lnTo>
                  <a:cubicBezTo>
                    <a:pt x="585903" y="77377"/>
                    <a:pt x="563002" y="60690"/>
                    <a:pt x="538403" y="46814"/>
                  </a:cubicBezTo>
                  <a:lnTo>
                    <a:pt x="484629" y="96634"/>
                  </a:lnTo>
                  <a:lnTo>
                    <a:pt x="415532" y="74101"/>
                  </a:lnTo>
                  <a:lnTo>
                    <a:pt x="401446" y="2319"/>
                  </a:lnTo>
                  <a:cubicBezTo>
                    <a:pt x="374187" y="-773"/>
                    <a:pt x="346665" y="-773"/>
                    <a:pt x="319406" y="2319"/>
                  </a:cubicBezTo>
                  <a:lnTo>
                    <a:pt x="304559" y="73816"/>
                  </a:lnTo>
                  <a:lnTo>
                    <a:pt x="235176" y="95684"/>
                  </a:lnTo>
                  <a:lnTo>
                    <a:pt x="181688" y="45388"/>
                  </a:lnTo>
                  <a:cubicBezTo>
                    <a:pt x="157047" y="59067"/>
                    <a:pt x="134083" y="75562"/>
                    <a:pt x="113258" y="94543"/>
                  </a:cubicBezTo>
                  <a:lnTo>
                    <a:pt x="143809" y="161096"/>
                  </a:lnTo>
                  <a:lnTo>
                    <a:pt x="100600" y="219568"/>
                  </a:lnTo>
                  <a:lnTo>
                    <a:pt x="27791" y="210061"/>
                  </a:lnTo>
                  <a:cubicBezTo>
                    <a:pt x="15870" y="235630"/>
                    <a:pt x="6959" y="262494"/>
                    <a:pt x="1237" y="290115"/>
                  </a:cubicBezTo>
                  <a:lnTo>
                    <a:pt x="65004" y="326149"/>
                  </a:lnTo>
                  <a:lnTo>
                    <a:pt x="65004" y="398692"/>
                  </a:lnTo>
                  <a:lnTo>
                    <a:pt x="0" y="434536"/>
                  </a:lnTo>
                  <a:cubicBezTo>
                    <a:pt x="2903" y="449139"/>
                    <a:pt x="6685" y="463553"/>
                    <a:pt x="11326" y="477701"/>
                  </a:cubicBezTo>
                  <a:cubicBezTo>
                    <a:pt x="15555" y="490621"/>
                    <a:pt x="20447" y="503314"/>
                    <a:pt x="25983" y="515732"/>
                  </a:cubicBezTo>
                  <a:lnTo>
                    <a:pt x="98886" y="507365"/>
                  </a:lnTo>
                  <a:lnTo>
                    <a:pt x="141239" y="566312"/>
                  </a:lnTo>
                  <a:lnTo>
                    <a:pt x="110022" y="632866"/>
                  </a:lnTo>
                  <a:cubicBezTo>
                    <a:pt x="130766" y="652104"/>
                    <a:pt x="153664" y="668885"/>
                    <a:pt x="178262" y="682876"/>
                  </a:cubicBezTo>
                  <a:lnTo>
                    <a:pt x="232321" y="633246"/>
                  </a:lnTo>
                  <a:lnTo>
                    <a:pt x="301323" y="655969"/>
                  </a:lnTo>
                  <a:lnTo>
                    <a:pt x="315123" y="728037"/>
                  </a:lnTo>
                  <a:cubicBezTo>
                    <a:pt x="343199" y="731319"/>
                    <a:pt x="371562" y="731319"/>
                    <a:pt x="399638" y="728037"/>
                  </a:cubicBezTo>
                  <a:lnTo>
                    <a:pt x="414009" y="656065"/>
                  </a:lnTo>
                  <a:lnTo>
                    <a:pt x="483297" y="633912"/>
                  </a:lnTo>
                  <a:lnTo>
                    <a:pt x="536880" y="684112"/>
                  </a:lnTo>
                  <a:cubicBezTo>
                    <a:pt x="561563" y="670342"/>
                    <a:pt x="584560" y="653750"/>
                    <a:pt x="605406" y="634672"/>
                  </a:cubicBezTo>
                  <a:lnTo>
                    <a:pt x="574759" y="568119"/>
                  </a:lnTo>
                  <a:lnTo>
                    <a:pt x="617683" y="509457"/>
                  </a:lnTo>
                  <a:lnTo>
                    <a:pt x="690396" y="518394"/>
                  </a:lnTo>
                  <a:cubicBezTo>
                    <a:pt x="702344" y="492811"/>
                    <a:pt x="711225" y="465908"/>
                    <a:pt x="716855" y="438244"/>
                  </a:cubicBezTo>
                  <a:lnTo>
                    <a:pt x="652802" y="401640"/>
                  </a:lnTo>
                  <a:close/>
                </a:path>
              </a:pathLst>
            </a:custGeom>
            <a:solidFill>
              <a:srgbClr val="5EA5C9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" name="Vrije vorm 51">
              <a:extLst>
                <a:ext uri="{FF2B5EF4-FFF2-40B4-BE49-F238E27FC236}">
                  <a16:creationId xmlns:a16="http://schemas.microsoft.com/office/drawing/2014/main" id="{F7CF2513-C905-AE4F-80C3-ECCCF6B14A98}"/>
                </a:ext>
              </a:extLst>
            </p:cNvPr>
            <p:cNvSpPr/>
            <p:nvPr/>
          </p:nvSpPr>
          <p:spPr>
            <a:xfrm>
              <a:off x="9855165" y="-1483697"/>
              <a:ext cx="233826" cy="233584"/>
            </a:xfrm>
            <a:custGeom>
              <a:avLst/>
              <a:gdLst>
                <a:gd name="connsiteX0" fmla="*/ 301449 w 327251"/>
                <a:gd name="connsiteY0" fmla="*/ 251521 h 326913"/>
                <a:gd name="connsiteX1" fmla="*/ 75470 w 327251"/>
                <a:gd name="connsiteY1" fmla="*/ 301138 h 326913"/>
                <a:gd name="connsiteX2" fmla="*/ 25802 w 327251"/>
                <a:gd name="connsiteY2" fmla="*/ 75392 h 326913"/>
                <a:gd name="connsiteX3" fmla="*/ 251387 w 327251"/>
                <a:gd name="connsiteY3" fmla="*/ 25525 h 326913"/>
                <a:gd name="connsiteX4" fmla="*/ 301700 w 327251"/>
                <a:gd name="connsiteY4" fmla="*/ 251128 h 326913"/>
                <a:gd name="connsiteX5" fmla="*/ 301449 w 327251"/>
                <a:gd name="connsiteY5" fmla="*/ 251521 h 32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251" h="326913">
                  <a:moveTo>
                    <a:pt x="301449" y="251521"/>
                  </a:moveTo>
                  <a:cubicBezTo>
                    <a:pt x="252762" y="327561"/>
                    <a:pt x="151588" y="349775"/>
                    <a:pt x="75470" y="301138"/>
                  </a:cubicBezTo>
                  <a:cubicBezTo>
                    <a:pt x="-648" y="252501"/>
                    <a:pt x="-22885" y="151431"/>
                    <a:pt x="25802" y="75392"/>
                  </a:cubicBezTo>
                  <a:cubicBezTo>
                    <a:pt x="74391" y="-493"/>
                    <a:pt x="175284" y="-22797"/>
                    <a:pt x="251387" y="25525"/>
                  </a:cubicBezTo>
                  <a:cubicBezTo>
                    <a:pt x="327643" y="73944"/>
                    <a:pt x="350169" y="174950"/>
                    <a:pt x="301700" y="251128"/>
                  </a:cubicBezTo>
                  <a:cubicBezTo>
                    <a:pt x="301616" y="251259"/>
                    <a:pt x="301533" y="251390"/>
                    <a:pt x="301449" y="251521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4" name="Vrije vorm 33">
            <a:extLst>
              <a:ext uri="{FF2B5EF4-FFF2-40B4-BE49-F238E27FC236}">
                <a16:creationId xmlns:a16="http://schemas.microsoft.com/office/drawing/2014/main" id="{AA1023A9-D5B3-8D48-8BB0-AA9D902991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099858"/>
          </a:xfrm>
          <a:custGeom>
            <a:avLst/>
            <a:gdLst>
              <a:gd name="connsiteX0" fmla="*/ 9971949 w 12191999"/>
              <a:gd name="connsiteY0" fmla="*/ 824972 h 6099858"/>
              <a:gd name="connsiteX1" fmla="*/ 9624654 w 12191999"/>
              <a:gd name="connsiteY1" fmla="*/ 1171909 h 6099858"/>
              <a:gd name="connsiteX2" fmla="*/ 9971949 w 12191999"/>
              <a:gd name="connsiteY2" fmla="*/ 1518847 h 6099858"/>
              <a:gd name="connsiteX3" fmla="*/ 10291951 w 12191999"/>
              <a:gd name="connsiteY3" fmla="*/ 1306953 h 6099858"/>
              <a:gd name="connsiteX4" fmla="*/ 10294669 w 12191999"/>
              <a:gd name="connsiteY4" fmla="*/ 1298205 h 6099858"/>
              <a:gd name="connsiteX5" fmla="*/ 10312092 w 12191999"/>
              <a:gd name="connsiteY5" fmla="*/ 1338724 h 6099858"/>
              <a:gd name="connsiteX6" fmla="*/ 10584866 w 12191999"/>
              <a:gd name="connsiteY6" fmla="*/ 1517352 h 6099858"/>
              <a:gd name="connsiteX7" fmla="*/ 10606627 w 12191999"/>
              <a:gd name="connsiteY7" fmla="*/ 1518574 h 6099858"/>
              <a:gd name="connsiteX8" fmla="*/ 10610367 w 12191999"/>
              <a:gd name="connsiteY8" fmla="*/ 1518574 h 6099858"/>
              <a:gd name="connsiteX9" fmla="*/ 10616420 w 12191999"/>
              <a:gd name="connsiteY9" fmla="*/ 1518574 h 6099858"/>
              <a:gd name="connsiteX10" fmla="*/ 10624308 w 12191999"/>
              <a:gd name="connsiteY10" fmla="*/ 1518574 h 6099858"/>
              <a:gd name="connsiteX11" fmla="*/ 10627980 w 12191999"/>
              <a:gd name="connsiteY11" fmla="*/ 1518574 h 6099858"/>
              <a:gd name="connsiteX12" fmla="*/ 10651918 w 12191999"/>
              <a:gd name="connsiteY12" fmla="*/ 1517011 h 6099858"/>
              <a:gd name="connsiteX13" fmla="*/ 10873892 w 12191999"/>
              <a:gd name="connsiteY13" fmla="*/ 1404177 h 6099858"/>
              <a:gd name="connsiteX14" fmla="*/ 10938476 w 12191999"/>
              <a:gd name="connsiteY14" fmla="*/ 1299732 h 6099858"/>
              <a:gd name="connsiteX15" fmla="*/ 10939935 w 12191999"/>
              <a:gd name="connsiteY15" fmla="*/ 1306953 h 6099858"/>
              <a:gd name="connsiteX16" fmla="*/ 11259938 w 12191999"/>
              <a:gd name="connsiteY16" fmla="*/ 1518847 h 6099858"/>
              <a:gd name="connsiteX17" fmla="*/ 11607232 w 12191999"/>
              <a:gd name="connsiteY17" fmla="*/ 1171909 h 6099858"/>
              <a:gd name="connsiteX18" fmla="*/ 11259938 w 12191999"/>
              <a:gd name="connsiteY18" fmla="*/ 824972 h 6099858"/>
              <a:gd name="connsiteX19" fmla="*/ 10939935 w 12191999"/>
              <a:gd name="connsiteY19" fmla="*/ 1036866 h 6099858"/>
              <a:gd name="connsiteX20" fmla="*/ 10938775 w 12191999"/>
              <a:gd name="connsiteY20" fmla="*/ 1042606 h 6099858"/>
              <a:gd name="connsiteX21" fmla="*/ 10911203 w 12191999"/>
              <a:gd name="connsiteY21" fmla="*/ 988063 h 6099858"/>
              <a:gd name="connsiteX22" fmla="*/ 10648381 w 12191999"/>
              <a:gd name="connsiteY22" fmla="*/ 826384 h 6099858"/>
              <a:gd name="connsiteX23" fmla="*/ 10310323 w 12191999"/>
              <a:gd name="connsiteY23" fmla="*/ 1008158 h 6099858"/>
              <a:gd name="connsiteX24" fmla="*/ 10296926 w 12191999"/>
              <a:gd name="connsiteY24" fmla="*/ 1052878 h 6099858"/>
              <a:gd name="connsiteX25" fmla="*/ 10291951 w 12191999"/>
              <a:gd name="connsiteY25" fmla="*/ 1036866 h 6099858"/>
              <a:gd name="connsiteX26" fmla="*/ 9971949 w 12191999"/>
              <a:gd name="connsiteY26" fmla="*/ 824972 h 6099858"/>
              <a:gd name="connsiteX27" fmla="*/ 0 w 12191999"/>
              <a:gd name="connsiteY27" fmla="*/ 0 h 6099858"/>
              <a:gd name="connsiteX28" fmla="*/ 12191999 w 12191999"/>
              <a:gd name="connsiteY28" fmla="*/ 0 h 6099858"/>
              <a:gd name="connsiteX29" fmla="*/ 12191999 w 12191999"/>
              <a:gd name="connsiteY29" fmla="*/ 6099858 h 6099858"/>
              <a:gd name="connsiteX30" fmla="*/ 0 w 12191999"/>
              <a:gd name="connsiteY30" fmla="*/ 6099858 h 609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1999" h="6099858">
                <a:moveTo>
                  <a:pt x="9971949" y="824972"/>
                </a:moveTo>
                <a:cubicBezTo>
                  <a:pt x="9780143" y="824972"/>
                  <a:pt x="9624654" y="980301"/>
                  <a:pt x="9624654" y="1171909"/>
                </a:cubicBezTo>
                <a:cubicBezTo>
                  <a:pt x="9624654" y="1363518"/>
                  <a:pt x="9780143" y="1518847"/>
                  <a:pt x="9971949" y="1518847"/>
                </a:cubicBezTo>
                <a:cubicBezTo>
                  <a:pt x="10115803" y="1518847"/>
                  <a:pt x="10239229" y="1431474"/>
                  <a:pt x="10291951" y="1306953"/>
                </a:cubicBezTo>
                <a:lnTo>
                  <a:pt x="10294669" y="1298205"/>
                </a:lnTo>
                <a:lnTo>
                  <a:pt x="10312092" y="1338724"/>
                </a:lnTo>
                <a:cubicBezTo>
                  <a:pt x="10365794" y="1436325"/>
                  <a:pt x="10465490" y="1506401"/>
                  <a:pt x="10584866" y="1517352"/>
                </a:cubicBezTo>
                <a:cubicBezTo>
                  <a:pt x="10592074" y="1517962"/>
                  <a:pt x="10599351" y="1518574"/>
                  <a:pt x="10606627" y="1518574"/>
                </a:cubicBezTo>
                <a:lnTo>
                  <a:pt x="10610367" y="1518574"/>
                </a:lnTo>
                <a:lnTo>
                  <a:pt x="10616420" y="1518574"/>
                </a:lnTo>
                <a:cubicBezTo>
                  <a:pt x="10619072" y="1518574"/>
                  <a:pt x="10621656" y="1518574"/>
                  <a:pt x="10624308" y="1518574"/>
                </a:cubicBezTo>
                <a:lnTo>
                  <a:pt x="10627980" y="1518574"/>
                </a:lnTo>
                <a:cubicBezTo>
                  <a:pt x="10636005" y="1518370"/>
                  <a:pt x="10644029" y="1517827"/>
                  <a:pt x="10651918" y="1517011"/>
                </a:cubicBezTo>
                <a:cubicBezTo>
                  <a:pt x="10740371" y="1507792"/>
                  <a:pt x="10818190" y="1465937"/>
                  <a:pt x="10873892" y="1404177"/>
                </a:cubicBezTo>
                <a:lnTo>
                  <a:pt x="10938476" y="1299732"/>
                </a:lnTo>
                <a:lnTo>
                  <a:pt x="10939935" y="1306953"/>
                </a:lnTo>
                <a:cubicBezTo>
                  <a:pt x="10992657" y="1431474"/>
                  <a:pt x="11116084" y="1518847"/>
                  <a:pt x="11259938" y="1518847"/>
                </a:cubicBezTo>
                <a:cubicBezTo>
                  <a:pt x="11451744" y="1518847"/>
                  <a:pt x="11607232" y="1363518"/>
                  <a:pt x="11607232" y="1171909"/>
                </a:cubicBezTo>
                <a:cubicBezTo>
                  <a:pt x="11607232" y="980301"/>
                  <a:pt x="11451743" y="824972"/>
                  <a:pt x="11259938" y="824972"/>
                </a:cubicBezTo>
                <a:cubicBezTo>
                  <a:pt x="11116084" y="824972"/>
                  <a:pt x="10992657" y="912345"/>
                  <a:pt x="10939935" y="1036866"/>
                </a:cubicBezTo>
                <a:lnTo>
                  <a:pt x="10938775" y="1042606"/>
                </a:lnTo>
                <a:lnTo>
                  <a:pt x="10911203" y="988063"/>
                </a:lnTo>
                <a:cubicBezTo>
                  <a:pt x="10855416" y="898973"/>
                  <a:pt x="10760093" y="836632"/>
                  <a:pt x="10648381" y="826384"/>
                </a:cubicBezTo>
                <a:cubicBezTo>
                  <a:pt x="10505129" y="813243"/>
                  <a:pt x="10374223" y="888975"/>
                  <a:pt x="10310323" y="1008158"/>
                </a:cubicBezTo>
                <a:lnTo>
                  <a:pt x="10296926" y="1052878"/>
                </a:lnTo>
                <a:lnTo>
                  <a:pt x="10291951" y="1036866"/>
                </a:lnTo>
                <a:cubicBezTo>
                  <a:pt x="10239229" y="912345"/>
                  <a:pt x="10115803" y="824972"/>
                  <a:pt x="9971949" y="824972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099858"/>
                </a:lnTo>
                <a:lnTo>
                  <a:pt x="0" y="6099858"/>
                </a:lnTo>
                <a:close/>
              </a:path>
            </a:pathLst>
          </a:custGeom>
          <a:pattFill prst="ltDnDiag">
            <a:fgClr>
              <a:schemeClr val="accent3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3D20F312-F941-B24F-BDB4-267728A3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276" y="6356350"/>
            <a:ext cx="172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885D79D9-41EB-6943-AF3E-3A1EA4B27E85}" type="datetime2">
              <a:rPr lang="nl-NL" smtClean="0"/>
              <a:t>woensdag 20 juli 2022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4E0037F-D6C0-B540-B4EF-51D6333A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7255" y="6356350"/>
            <a:ext cx="6817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  <a:endParaRPr lang="nl-NL" dirty="0">
              <a:solidFill>
                <a:srgbClr val="31154C"/>
              </a:solidFill>
            </a:endParaRP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130032EE-3557-3341-ACFB-3B1DA3D2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8717" y="6356350"/>
            <a:ext cx="1899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D6532A5-3DE9-9B48-94E0-D7AA0F0B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3049929"/>
            <a:ext cx="10764838" cy="1765911"/>
          </a:xfrm>
        </p:spPr>
        <p:txBody>
          <a:bodyPr anchor="t" anchorCtr="0"/>
          <a:lstStyle>
            <a:lvl1pPr algn="ctr">
              <a:lnSpc>
                <a:spcPct val="800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Type hier je quote over </a:t>
            </a:r>
            <a:br>
              <a:rPr lang="nl-NL" dirty="0"/>
            </a:br>
            <a:r>
              <a:rPr lang="nl-NL" dirty="0"/>
              <a:t>maximaal twee regels</a:t>
            </a:r>
          </a:p>
        </p:txBody>
      </p:sp>
    </p:spTree>
    <p:extLst>
      <p:ext uri="{BB962C8B-B14F-4D97-AF65-F5344CB8AC3E}">
        <p14:creationId xmlns:p14="http://schemas.microsoft.com/office/powerpoint/2010/main" val="335628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  <p15:guide id="3" pos="728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3D20F312-F941-B24F-BDB4-267728A3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276" y="6356350"/>
            <a:ext cx="172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54243A37-0D0B-6944-930F-37DA9719905A}" type="datetime2">
              <a:rPr lang="nl-NL" smtClean="0"/>
              <a:t>woensdag 20 juli 2022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4E0037F-D6C0-B540-B4EF-51D6333A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7255" y="6356350"/>
            <a:ext cx="6817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  <a:endParaRPr lang="nl-NL" dirty="0">
              <a:solidFill>
                <a:srgbClr val="31154C"/>
              </a:solidFill>
            </a:endParaRP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130032EE-3557-3341-ACFB-3B1DA3D2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8717" y="6356350"/>
            <a:ext cx="1899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49" name="Groep 48">
            <a:extLst>
              <a:ext uri="{FF2B5EF4-FFF2-40B4-BE49-F238E27FC236}">
                <a16:creationId xmlns:a16="http://schemas.microsoft.com/office/drawing/2014/main" id="{7ACFF1D4-96A9-0A42-8F9B-F16EEFE46939}"/>
              </a:ext>
            </a:extLst>
          </p:cNvPr>
          <p:cNvGrpSpPr/>
          <p:nvPr/>
        </p:nvGrpSpPr>
        <p:grpSpPr>
          <a:xfrm>
            <a:off x="9624655" y="824908"/>
            <a:ext cx="1982578" cy="695917"/>
            <a:chOff x="9624655" y="-1713820"/>
            <a:chExt cx="1982578" cy="695917"/>
          </a:xfrm>
        </p:grpSpPr>
        <p:sp>
          <p:nvSpPr>
            <p:cNvPr id="50" name="Vrije vorm 49">
              <a:extLst>
                <a:ext uri="{FF2B5EF4-FFF2-40B4-BE49-F238E27FC236}">
                  <a16:creationId xmlns:a16="http://schemas.microsoft.com/office/drawing/2014/main" id="{B4A05734-AA3A-B945-AFC4-D46D5B220F76}"/>
                </a:ext>
              </a:extLst>
            </p:cNvPr>
            <p:cNvSpPr/>
            <p:nvPr/>
          </p:nvSpPr>
          <p:spPr>
            <a:xfrm>
              <a:off x="10912644" y="-1713756"/>
              <a:ext cx="694589" cy="693874"/>
            </a:xfrm>
            <a:custGeom>
              <a:avLst/>
              <a:gdLst>
                <a:gd name="connsiteX0" fmla="*/ 972113 w 972113"/>
                <a:gd name="connsiteY0" fmla="*/ 485556 h 971111"/>
                <a:gd name="connsiteX1" fmla="*/ 486057 w 972113"/>
                <a:gd name="connsiteY1" fmla="*/ 971112 h 971111"/>
                <a:gd name="connsiteX2" fmla="*/ 0 w 972113"/>
                <a:gd name="connsiteY2" fmla="*/ 485556 h 971111"/>
                <a:gd name="connsiteX3" fmla="*/ 486057 w 972113"/>
                <a:gd name="connsiteY3" fmla="*/ 0 h 971111"/>
                <a:gd name="connsiteX4" fmla="*/ 972113 w 972113"/>
                <a:gd name="connsiteY4" fmla="*/ 485556 h 9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113" h="971111">
                  <a:moveTo>
                    <a:pt x="972113" y="485556"/>
                  </a:moveTo>
                  <a:cubicBezTo>
                    <a:pt x="972113" y="753721"/>
                    <a:pt x="754499" y="971112"/>
                    <a:pt x="486057" y="971112"/>
                  </a:cubicBezTo>
                  <a:cubicBezTo>
                    <a:pt x="217615" y="971112"/>
                    <a:pt x="0" y="753721"/>
                    <a:pt x="0" y="485556"/>
                  </a:cubicBezTo>
                  <a:cubicBezTo>
                    <a:pt x="0" y="217391"/>
                    <a:pt x="217615" y="0"/>
                    <a:pt x="486057" y="0"/>
                  </a:cubicBezTo>
                  <a:cubicBezTo>
                    <a:pt x="754498" y="0"/>
                    <a:pt x="972113" y="217391"/>
                    <a:pt x="972113" y="485556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" name="Vrije vorm 50">
              <a:extLst>
                <a:ext uri="{FF2B5EF4-FFF2-40B4-BE49-F238E27FC236}">
                  <a16:creationId xmlns:a16="http://schemas.microsoft.com/office/drawing/2014/main" id="{2D0C7A71-8C88-FF4F-90E2-D4A2EAE9DB42}"/>
                </a:ext>
              </a:extLst>
            </p:cNvPr>
            <p:cNvSpPr/>
            <p:nvPr/>
          </p:nvSpPr>
          <p:spPr>
            <a:xfrm>
              <a:off x="9624655" y="-1713756"/>
              <a:ext cx="694589" cy="693874"/>
            </a:xfrm>
            <a:custGeom>
              <a:avLst/>
              <a:gdLst>
                <a:gd name="connsiteX0" fmla="*/ 972113 w 972113"/>
                <a:gd name="connsiteY0" fmla="*/ 485556 h 971111"/>
                <a:gd name="connsiteX1" fmla="*/ 486057 w 972113"/>
                <a:gd name="connsiteY1" fmla="*/ 971112 h 971111"/>
                <a:gd name="connsiteX2" fmla="*/ 0 w 972113"/>
                <a:gd name="connsiteY2" fmla="*/ 485556 h 971111"/>
                <a:gd name="connsiteX3" fmla="*/ 486057 w 972113"/>
                <a:gd name="connsiteY3" fmla="*/ 0 h 971111"/>
                <a:gd name="connsiteX4" fmla="*/ 972113 w 972113"/>
                <a:gd name="connsiteY4" fmla="*/ 485556 h 9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113" h="971111">
                  <a:moveTo>
                    <a:pt x="972113" y="485556"/>
                  </a:moveTo>
                  <a:cubicBezTo>
                    <a:pt x="972113" y="753721"/>
                    <a:pt x="754498" y="971112"/>
                    <a:pt x="486057" y="971112"/>
                  </a:cubicBezTo>
                  <a:cubicBezTo>
                    <a:pt x="217615" y="971112"/>
                    <a:pt x="0" y="753721"/>
                    <a:pt x="0" y="485556"/>
                  </a:cubicBezTo>
                  <a:cubicBezTo>
                    <a:pt x="0" y="217391"/>
                    <a:pt x="217615" y="0"/>
                    <a:pt x="486057" y="0"/>
                  </a:cubicBezTo>
                  <a:cubicBezTo>
                    <a:pt x="754498" y="0"/>
                    <a:pt x="972113" y="217391"/>
                    <a:pt x="972113" y="485556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" name="Vrije vorm 51">
              <a:extLst>
                <a:ext uri="{FF2B5EF4-FFF2-40B4-BE49-F238E27FC236}">
                  <a16:creationId xmlns:a16="http://schemas.microsoft.com/office/drawing/2014/main" id="{0CBE336B-B57C-D840-970B-BD783AA4121E}"/>
                </a:ext>
              </a:extLst>
            </p:cNvPr>
            <p:cNvSpPr/>
            <p:nvPr/>
          </p:nvSpPr>
          <p:spPr>
            <a:xfrm>
              <a:off x="11041376" y="-1580810"/>
              <a:ext cx="437075" cy="457385"/>
            </a:xfrm>
            <a:custGeom>
              <a:avLst/>
              <a:gdLst>
                <a:gd name="connsiteX0" fmla="*/ 129818 w 611708"/>
                <a:gd name="connsiteY0" fmla="*/ 492877 h 640133"/>
                <a:gd name="connsiteX1" fmla="*/ 60626 w 611708"/>
                <a:gd name="connsiteY1" fmla="*/ 518832 h 640133"/>
                <a:gd name="connsiteX2" fmla="*/ 268392 w 611708"/>
                <a:gd name="connsiteY2" fmla="*/ 631213 h 640133"/>
                <a:gd name="connsiteX3" fmla="*/ 514228 w 611708"/>
                <a:gd name="connsiteY3" fmla="*/ 605352 h 640133"/>
                <a:gd name="connsiteX4" fmla="*/ 219949 w 611708"/>
                <a:gd name="connsiteY4" fmla="*/ 164292 h 640133"/>
                <a:gd name="connsiteX5" fmla="*/ 554011 w 611708"/>
                <a:gd name="connsiteY5" fmla="*/ 570744 h 640133"/>
                <a:gd name="connsiteX6" fmla="*/ 554011 w 611708"/>
                <a:gd name="connsiteY6" fmla="*/ 138336 h 640133"/>
                <a:gd name="connsiteX7" fmla="*/ 519368 w 611708"/>
                <a:gd name="connsiteY7" fmla="*/ 164292 h 640133"/>
                <a:gd name="connsiteX8" fmla="*/ 302941 w 611708"/>
                <a:gd name="connsiteY8" fmla="*/ 0 h 640133"/>
                <a:gd name="connsiteX9" fmla="*/ 285334 w 611708"/>
                <a:gd name="connsiteY9" fmla="*/ 45827 h 640133"/>
                <a:gd name="connsiteX10" fmla="*/ 8661 w 611708"/>
                <a:gd name="connsiteY10" fmla="*/ 17304 h 640133"/>
                <a:gd name="connsiteX11" fmla="*/ 51966 w 611708"/>
                <a:gd name="connsiteY11" fmla="*/ 268116 h 640133"/>
                <a:gd name="connsiteX12" fmla="*/ 0 w 611708"/>
                <a:gd name="connsiteY12" fmla="*/ 276673 h 640133"/>
                <a:gd name="connsiteX13" fmla="*/ 129818 w 611708"/>
                <a:gd name="connsiteY13" fmla="*/ 492877 h 64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1708" h="640133">
                  <a:moveTo>
                    <a:pt x="129818" y="492877"/>
                  </a:moveTo>
                  <a:lnTo>
                    <a:pt x="60626" y="518832"/>
                  </a:lnTo>
                  <a:cubicBezTo>
                    <a:pt x="60626" y="518832"/>
                    <a:pt x="180166" y="602690"/>
                    <a:pt x="268392" y="631213"/>
                  </a:cubicBezTo>
                  <a:cubicBezTo>
                    <a:pt x="358332" y="660497"/>
                    <a:pt x="515846" y="608585"/>
                    <a:pt x="514228" y="605352"/>
                  </a:cubicBezTo>
                  <a:cubicBezTo>
                    <a:pt x="358428" y="276673"/>
                    <a:pt x="219949" y="164292"/>
                    <a:pt x="219949" y="164292"/>
                  </a:cubicBezTo>
                  <a:cubicBezTo>
                    <a:pt x="358428" y="250812"/>
                    <a:pt x="554011" y="570744"/>
                    <a:pt x="554011" y="570744"/>
                  </a:cubicBezTo>
                  <a:cubicBezTo>
                    <a:pt x="683829" y="423756"/>
                    <a:pt x="554011" y="138336"/>
                    <a:pt x="554011" y="138336"/>
                  </a:cubicBezTo>
                  <a:lnTo>
                    <a:pt x="519368" y="164292"/>
                  </a:lnTo>
                  <a:cubicBezTo>
                    <a:pt x="454364" y="38981"/>
                    <a:pt x="302941" y="0"/>
                    <a:pt x="302941" y="0"/>
                  </a:cubicBezTo>
                  <a:lnTo>
                    <a:pt x="285334" y="45827"/>
                  </a:lnTo>
                  <a:cubicBezTo>
                    <a:pt x="181784" y="-8652"/>
                    <a:pt x="8661" y="17304"/>
                    <a:pt x="8661" y="17304"/>
                  </a:cubicBezTo>
                  <a:cubicBezTo>
                    <a:pt x="13800" y="77868"/>
                    <a:pt x="17322" y="181596"/>
                    <a:pt x="51966" y="268116"/>
                  </a:cubicBezTo>
                  <a:lnTo>
                    <a:pt x="0" y="276673"/>
                  </a:lnTo>
                  <a:cubicBezTo>
                    <a:pt x="0" y="276673"/>
                    <a:pt x="25983" y="389148"/>
                    <a:pt x="129818" y="492877"/>
                  </a:cubicBezTo>
                  <a:close/>
                </a:path>
              </a:pathLst>
            </a:custGeom>
            <a:solidFill>
              <a:srgbClr val="C3CD43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3" name="Vrije vorm 52">
              <a:extLst>
                <a:ext uri="{FF2B5EF4-FFF2-40B4-BE49-F238E27FC236}">
                  <a16:creationId xmlns:a16="http://schemas.microsoft.com/office/drawing/2014/main" id="{3184CEA9-F9DF-9644-8F1C-68F799C5F72B}"/>
                </a:ext>
              </a:extLst>
            </p:cNvPr>
            <p:cNvSpPr/>
            <p:nvPr/>
          </p:nvSpPr>
          <p:spPr>
            <a:xfrm>
              <a:off x="10269307" y="-1713820"/>
              <a:ext cx="694612" cy="693666"/>
            </a:xfrm>
            <a:custGeom>
              <a:avLst/>
              <a:gdLst>
                <a:gd name="connsiteX0" fmla="*/ 971098 w 972144"/>
                <a:gd name="connsiteY0" fmla="*/ 485645 h 970820"/>
                <a:gd name="connsiteX1" fmla="*/ 535484 w 972144"/>
                <a:gd name="connsiteY1" fmla="*/ 968633 h 970820"/>
                <a:gd name="connsiteX2" fmla="*/ 535484 w 972144"/>
                <a:gd name="connsiteY2" fmla="*/ 968633 h 970820"/>
                <a:gd name="connsiteX3" fmla="*/ 501982 w 972144"/>
                <a:gd name="connsiteY3" fmla="*/ 970820 h 970820"/>
                <a:gd name="connsiteX4" fmla="*/ 496843 w 972144"/>
                <a:gd name="connsiteY4" fmla="*/ 970820 h 970820"/>
                <a:gd name="connsiteX5" fmla="*/ 496843 w 972144"/>
                <a:gd name="connsiteY5" fmla="*/ 970820 h 970820"/>
                <a:gd name="connsiteX6" fmla="*/ 485803 w 972144"/>
                <a:gd name="connsiteY6" fmla="*/ 970820 h 970820"/>
                <a:gd name="connsiteX7" fmla="*/ 477332 w 972144"/>
                <a:gd name="connsiteY7" fmla="*/ 970820 h 970820"/>
                <a:gd name="connsiteX8" fmla="*/ 472098 w 972144"/>
                <a:gd name="connsiteY8" fmla="*/ 970820 h 970820"/>
                <a:gd name="connsiteX9" fmla="*/ 441642 w 972144"/>
                <a:gd name="connsiteY9" fmla="*/ 969109 h 970820"/>
                <a:gd name="connsiteX10" fmla="*/ 441642 w 972144"/>
                <a:gd name="connsiteY10" fmla="*/ 969109 h 970820"/>
                <a:gd name="connsiteX11" fmla="*/ 2068 w 972144"/>
                <a:gd name="connsiteY11" fmla="*/ 441187 h 970820"/>
                <a:gd name="connsiteX12" fmla="*/ 530535 w 972144"/>
                <a:gd name="connsiteY12" fmla="*/ 2066 h 970820"/>
                <a:gd name="connsiteX13" fmla="*/ 972145 w 972144"/>
                <a:gd name="connsiteY13" fmla="*/ 485550 h 97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2144" h="970820">
                  <a:moveTo>
                    <a:pt x="971098" y="485645"/>
                  </a:moveTo>
                  <a:cubicBezTo>
                    <a:pt x="971126" y="734322"/>
                    <a:pt x="783074" y="942826"/>
                    <a:pt x="535484" y="968633"/>
                  </a:cubicBezTo>
                  <a:lnTo>
                    <a:pt x="535484" y="968633"/>
                  </a:lnTo>
                  <a:cubicBezTo>
                    <a:pt x="524444" y="969774"/>
                    <a:pt x="513213" y="970535"/>
                    <a:pt x="501982" y="970820"/>
                  </a:cubicBezTo>
                  <a:lnTo>
                    <a:pt x="496843" y="970820"/>
                  </a:lnTo>
                  <a:lnTo>
                    <a:pt x="496843" y="970820"/>
                  </a:lnTo>
                  <a:cubicBezTo>
                    <a:pt x="493131" y="970820"/>
                    <a:pt x="489515" y="970820"/>
                    <a:pt x="485803" y="970820"/>
                  </a:cubicBezTo>
                  <a:lnTo>
                    <a:pt x="477332" y="970820"/>
                  </a:lnTo>
                  <a:lnTo>
                    <a:pt x="472098" y="970820"/>
                  </a:lnTo>
                  <a:cubicBezTo>
                    <a:pt x="461914" y="970820"/>
                    <a:pt x="451730" y="969964"/>
                    <a:pt x="441642" y="969109"/>
                  </a:cubicBezTo>
                  <a:lnTo>
                    <a:pt x="441642" y="969109"/>
                  </a:lnTo>
                  <a:cubicBezTo>
                    <a:pt x="174325" y="944587"/>
                    <a:pt x="-22479" y="708228"/>
                    <a:pt x="2068" y="441187"/>
                  </a:cubicBezTo>
                  <a:cubicBezTo>
                    <a:pt x="26615" y="174145"/>
                    <a:pt x="263218" y="-22456"/>
                    <a:pt x="530535" y="2066"/>
                  </a:cubicBezTo>
                  <a:cubicBezTo>
                    <a:pt x="780688" y="25013"/>
                    <a:pt x="972125" y="234603"/>
                    <a:pt x="972145" y="485550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" name="Vrije vorm 53">
              <a:extLst>
                <a:ext uri="{FF2B5EF4-FFF2-40B4-BE49-F238E27FC236}">
                  <a16:creationId xmlns:a16="http://schemas.microsoft.com/office/drawing/2014/main" id="{87478103-C706-FB49-B638-84254E8325D2}"/>
                </a:ext>
              </a:extLst>
            </p:cNvPr>
            <p:cNvSpPr/>
            <p:nvPr/>
          </p:nvSpPr>
          <p:spPr>
            <a:xfrm>
              <a:off x="10366843" y="-1629723"/>
              <a:ext cx="498470" cy="609840"/>
            </a:xfrm>
            <a:custGeom>
              <a:avLst/>
              <a:gdLst>
                <a:gd name="connsiteX0" fmla="*/ 344822 w 697634"/>
                <a:gd name="connsiteY0" fmla="*/ 673902 h 853501"/>
                <a:gd name="connsiteX1" fmla="*/ 349010 w 697634"/>
                <a:gd name="connsiteY1" fmla="*/ 667247 h 853501"/>
                <a:gd name="connsiteX2" fmla="*/ 354340 w 697634"/>
                <a:gd name="connsiteY2" fmla="*/ 678656 h 853501"/>
                <a:gd name="connsiteX3" fmla="*/ 341777 w 697634"/>
                <a:gd name="connsiteY3" fmla="*/ 678656 h 853501"/>
                <a:gd name="connsiteX4" fmla="*/ 344822 w 697634"/>
                <a:gd name="connsiteY4" fmla="*/ 673902 h 853501"/>
                <a:gd name="connsiteX5" fmla="*/ 697635 w 697634"/>
                <a:gd name="connsiteY5" fmla="*/ 417196 h 853501"/>
                <a:gd name="connsiteX6" fmla="*/ 677172 w 697634"/>
                <a:gd name="connsiteY6" fmla="*/ 341135 h 853501"/>
                <a:gd name="connsiteX7" fmla="*/ 667655 w 697634"/>
                <a:gd name="connsiteY7" fmla="*/ 246058 h 853501"/>
                <a:gd name="connsiteX8" fmla="*/ 581998 w 697634"/>
                <a:gd name="connsiteY8" fmla="*/ 120462 h 853501"/>
                <a:gd name="connsiteX9" fmla="*/ 498815 w 697634"/>
                <a:gd name="connsiteY9" fmla="*/ 55144 h 853501"/>
                <a:gd name="connsiteX10" fmla="*/ 489298 w 697634"/>
                <a:gd name="connsiteY10" fmla="*/ 55715 h 853501"/>
                <a:gd name="connsiteX11" fmla="*/ 409636 w 697634"/>
                <a:gd name="connsiteY11" fmla="*/ 0 h 853501"/>
                <a:gd name="connsiteX12" fmla="*/ 348820 w 697634"/>
                <a:gd name="connsiteY12" fmla="*/ 66554 h 853501"/>
                <a:gd name="connsiteX13" fmla="*/ 288003 w 697634"/>
                <a:gd name="connsiteY13" fmla="*/ 0 h 853501"/>
                <a:gd name="connsiteX14" fmla="*/ 208342 w 697634"/>
                <a:gd name="connsiteY14" fmla="*/ 55715 h 853501"/>
                <a:gd name="connsiteX15" fmla="*/ 198825 w 697634"/>
                <a:gd name="connsiteY15" fmla="*/ 55144 h 853501"/>
                <a:gd name="connsiteX16" fmla="*/ 115737 w 697634"/>
                <a:gd name="connsiteY16" fmla="*/ 120462 h 853501"/>
                <a:gd name="connsiteX17" fmla="*/ 30080 w 697634"/>
                <a:gd name="connsiteY17" fmla="*/ 246153 h 853501"/>
                <a:gd name="connsiteX18" fmla="*/ 20563 w 697634"/>
                <a:gd name="connsiteY18" fmla="*/ 341230 h 853501"/>
                <a:gd name="connsiteX19" fmla="*/ 5 w 697634"/>
                <a:gd name="connsiteY19" fmla="*/ 417291 h 853501"/>
                <a:gd name="connsiteX20" fmla="*/ 57110 w 697634"/>
                <a:gd name="connsiteY20" fmla="*/ 534425 h 853501"/>
                <a:gd name="connsiteX21" fmla="*/ 55397 w 697634"/>
                <a:gd name="connsiteY21" fmla="*/ 556007 h 853501"/>
                <a:gd name="connsiteX22" fmla="*/ 157233 w 697634"/>
                <a:gd name="connsiteY22" fmla="*/ 683695 h 853501"/>
                <a:gd name="connsiteX23" fmla="*/ 253455 w 697634"/>
                <a:gd name="connsiteY23" fmla="*/ 736273 h 853501"/>
                <a:gd name="connsiteX24" fmla="*/ 308275 w 697634"/>
                <a:gd name="connsiteY24" fmla="*/ 716402 h 853501"/>
                <a:gd name="connsiteX25" fmla="*/ 304373 w 697634"/>
                <a:gd name="connsiteY25" fmla="*/ 851790 h 853501"/>
                <a:gd name="connsiteX26" fmla="*/ 334829 w 697634"/>
                <a:gd name="connsiteY26" fmla="*/ 853502 h 853501"/>
                <a:gd name="connsiteX27" fmla="*/ 340064 w 697634"/>
                <a:gd name="connsiteY27" fmla="*/ 853502 h 853501"/>
                <a:gd name="connsiteX28" fmla="*/ 348534 w 697634"/>
                <a:gd name="connsiteY28" fmla="*/ 853502 h 853501"/>
                <a:gd name="connsiteX29" fmla="*/ 359575 w 697634"/>
                <a:gd name="connsiteY29" fmla="*/ 853502 h 853501"/>
                <a:gd name="connsiteX30" fmla="*/ 359575 w 697634"/>
                <a:gd name="connsiteY30" fmla="*/ 853502 h 853501"/>
                <a:gd name="connsiteX31" fmla="*/ 364714 w 697634"/>
                <a:gd name="connsiteY31" fmla="*/ 853502 h 853501"/>
                <a:gd name="connsiteX32" fmla="*/ 398215 w 697634"/>
                <a:gd name="connsiteY32" fmla="*/ 851315 h 853501"/>
                <a:gd name="connsiteX33" fmla="*/ 394599 w 697634"/>
                <a:gd name="connsiteY33" fmla="*/ 723247 h 853501"/>
                <a:gd name="connsiteX34" fmla="*/ 443138 w 697634"/>
                <a:gd name="connsiteY34" fmla="*/ 736463 h 853501"/>
                <a:gd name="connsiteX35" fmla="*/ 539264 w 697634"/>
                <a:gd name="connsiteY35" fmla="*/ 683885 h 853501"/>
                <a:gd name="connsiteX36" fmla="*/ 641291 w 697634"/>
                <a:gd name="connsiteY36" fmla="*/ 556198 h 853501"/>
                <a:gd name="connsiteX37" fmla="*/ 639578 w 697634"/>
                <a:gd name="connsiteY37" fmla="*/ 534615 h 853501"/>
                <a:gd name="connsiteX38" fmla="*/ 696968 w 697634"/>
                <a:gd name="connsiteY38" fmla="*/ 417101 h 85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634" h="853501">
                  <a:moveTo>
                    <a:pt x="344822" y="673902"/>
                  </a:moveTo>
                  <a:cubicBezTo>
                    <a:pt x="346250" y="671716"/>
                    <a:pt x="347678" y="669529"/>
                    <a:pt x="349010" y="667247"/>
                  </a:cubicBezTo>
                  <a:cubicBezTo>
                    <a:pt x="350556" y="671153"/>
                    <a:pt x="352336" y="674963"/>
                    <a:pt x="354340" y="678656"/>
                  </a:cubicBezTo>
                  <a:lnTo>
                    <a:pt x="341777" y="678656"/>
                  </a:lnTo>
                  <a:cubicBezTo>
                    <a:pt x="342348" y="677135"/>
                    <a:pt x="343395" y="675519"/>
                    <a:pt x="344822" y="673902"/>
                  </a:cubicBezTo>
                  <a:close/>
                  <a:moveTo>
                    <a:pt x="697635" y="417196"/>
                  </a:moveTo>
                  <a:cubicBezTo>
                    <a:pt x="697666" y="390481"/>
                    <a:pt x="690605" y="364235"/>
                    <a:pt x="677172" y="341135"/>
                  </a:cubicBezTo>
                  <a:cubicBezTo>
                    <a:pt x="690446" y="309896"/>
                    <a:pt x="686858" y="274052"/>
                    <a:pt x="667655" y="246058"/>
                  </a:cubicBezTo>
                  <a:cubicBezTo>
                    <a:pt x="666277" y="191019"/>
                    <a:pt x="632767" y="141885"/>
                    <a:pt x="581998" y="120462"/>
                  </a:cubicBezTo>
                  <a:cubicBezTo>
                    <a:pt x="571948" y="82598"/>
                    <a:pt x="538019" y="55956"/>
                    <a:pt x="498815" y="55144"/>
                  </a:cubicBezTo>
                  <a:cubicBezTo>
                    <a:pt x="495634" y="55156"/>
                    <a:pt x="492457" y="55346"/>
                    <a:pt x="489298" y="55715"/>
                  </a:cubicBezTo>
                  <a:cubicBezTo>
                    <a:pt x="476520" y="22716"/>
                    <a:pt x="445047" y="704"/>
                    <a:pt x="409636" y="0"/>
                  </a:cubicBezTo>
                  <a:cubicBezTo>
                    <a:pt x="386033" y="0"/>
                    <a:pt x="359099" y="19015"/>
                    <a:pt x="348820" y="66554"/>
                  </a:cubicBezTo>
                  <a:cubicBezTo>
                    <a:pt x="334924" y="19966"/>
                    <a:pt x="311606" y="0"/>
                    <a:pt x="288003" y="0"/>
                  </a:cubicBezTo>
                  <a:cubicBezTo>
                    <a:pt x="252593" y="704"/>
                    <a:pt x="221119" y="22716"/>
                    <a:pt x="208342" y="55715"/>
                  </a:cubicBezTo>
                  <a:cubicBezTo>
                    <a:pt x="205183" y="55350"/>
                    <a:pt x="202005" y="55159"/>
                    <a:pt x="198825" y="55144"/>
                  </a:cubicBezTo>
                  <a:cubicBezTo>
                    <a:pt x="159656" y="55998"/>
                    <a:pt x="125777" y="82632"/>
                    <a:pt x="115737" y="120462"/>
                  </a:cubicBezTo>
                  <a:cubicBezTo>
                    <a:pt x="64953" y="141918"/>
                    <a:pt x="31445" y="191087"/>
                    <a:pt x="30080" y="246153"/>
                  </a:cubicBezTo>
                  <a:cubicBezTo>
                    <a:pt x="10894" y="274154"/>
                    <a:pt x="7307" y="309988"/>
                    <a:pt x="20563" y="341230"/>
                  </a:cubicBezTo>
                  <a:cubicBezTo>
                    <a:pt x="7092" y="364319"/>
                    <a:pt x="-2" y="390566"/>
                    <a:pt x="5" y="417291"/>
                  </a:cubicBezTo>
                  <a:cubicBezTo>
                    <a:pt x="-371" y="463114"/>
                    <a:pt x="20764" y="506467"/>
                    <a:pt x="57110" y="534425"/>
                  </a:cubicBezTo>
                  <a:cubicBezTo>
                    <a:pt x="55964" y="541562"/>
                    <a:pt x="55392" y="548779"/>
                    <a:pt x="55397" y="556007"/>
                  </a:cubicBezTo>
                  <a:cubicBezTo>
                    <a:pt x="55396" y="620279"/>
                    <a:pt x="99843" y="674378"/>
                    <a:pt x="157233" y="683695"/>
                  </a:cubicBezTo>
                  <a:cubicBezTo>
                    <a:pt x="178620" y="716049"/>
                    <a:pt x="214647" y="735735"/>
                    <a:pt x="253455" y="736273"/>
                  </a:cubicBezTo>
                  <a:cubicBezTo>
                    <a:pt x="273510" y="736356"/>
                    <a:pt x="292941" y="729313"/>
                    <a:pt x="308275" y="716402"/>
                  </a:cubicBezTo>
                  <a:lnTo>
                    <a:pt x="304373" y="851790"/>
                  </a:lnTo>
                  <a:cubicBezTo>
                    <a:pt x="314462" y="852646"/>
                    <a:pt x="324645" y="853312"/>
                    <a:pt x="334829" y="853502"/>
                  </a:cubicBezTo>
                  <a:lnTo>
                    <a:pt x="340064" y="853502"/>
                  </a:lnTo>
                  <a:lnTo>
                    <a:pt x="348534" y="853502"/>
                  </a:lnTo>
                  <a:cubicBezTo>
                    <a:pt x="352246" y="853502"/>
                    <a:pt x="355863" y="853502"/>
                    <a:pt x="359575" y="853502"/>
                  </a:cubicBezTo>
                  <a:lnTo>
                    <a:pt x="359575" y="853502"/>
                  </a:lnTo>
                  <a:lnTo>
                    <a:pt x="364714" y="853502"/>
                  </a:lnTo>
                  <a:cubicBezTo>
                    <a:pt x="375945" y="853502"/>
                    <a:pt x="387175" y="852456"/>
                    <a:pt x="398215" y="851315"/>
                  </a:cubicBezTo>
                  <a:lnTo>
                    <a:pt x="394599" y="723247"/>
                  </a:lnTo>
                  <a:cubicBezTo>
                    <a:pt x="409299" y="731922"/>
                    <a:pt x="426064" y="736486"/>
                    <a:pt x="443138" y="736463"/>
                  </a:cubicBezTo>
                  <a:cubicBezTo>
                    <a:pt x="481925" y="735944"/>
                    <a:pt x="517931" y="716250"/>
                    <a:pt x="539264" y="683885"/>
                  </a:cubicBezTo>
                  <a:cubicBezTo>
                    <a:pt x="596369" y="674378"/>
                    <a:pt x="641291" y="620469"/>
                    <a:pt x="641291" y="556198"/>
                  </a:cubicBezTo>
                  <a:cubicBezTo>
                    <a:pt x="641300" y="548969"/>
                    <a:pt x="640727" y="541752"/>
                    <a:pt x="639578" y="534615"/>
                  </a:cubicBezTo>
                  <a:cubicBezTo>
                    <a:pt x="676115" y="506616"/>
                    <a:pt x="697366" y="463100"/>
                    <a:pt x="696968" y="417101"/>
                  </a:cubicBezTo>
                  <a:close/>
                </a:path>
              </a:pathLst>
            </a:custGeom>
            <a:solidFill>
              <a:srgbClr val="E8A326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 54">
              <a:extLst>
                <a:ext uri="{FF2B5EF4-FFF2-40B4-BE49-F238E27FC236}">
                  <a16:creationId xmlns:a16="http://schemas.microsoft.com/office/drawing/2014/main" id="{57CE87C4-2FCF-7240-A116-F6BD4684EFC6}"/>
                </a:ext>
              </a:extLst>
            </p:cNvPr>
            <p:cNvSpPr/>
            <p:nvPr/>
          </p:nvSpPr>
          <p:spPr>
            <a:xfrm>
              <a:off x="10436686" y="-1453435"/>
              <a:ext cx="15096" cy="15081"/>
            </a:xfrm>
            <a:custGeom>
              <a:avLst/>
              <a:gdLst>
                <a:gd name="connsiteX0" fmla="*/ 10469 w 21128"/>
                <a:gd name="connsiteY0" fmla="*/ 21107 h 21106"/>
                <a:gd name="connsiteX1" fmla="*/ 21128 w 21128"/>
                <a:gd name="connsiteY1" fmla="*/ 10649 h 21106"/>
                <a:gd name="connsiteX2" fmla="*/ 10660 w 21128"/>
                <a:gd name="connsiteY2" fmla="*/ 0 h 21106"/>
                <a:gd name="connsiteX3" fmla="*/ 0 w 21128"/>
                <a:gd name="connsiteY3" fmla="*/ 10458 h 21106"/>
                <a:gd name="connsiteX4" fmla="*/ 0 w 21128"/>
                <a:gd name="connsiteY4" fmla="*/ 10553 h 21106"/>
                <a:gd name="connsiteX5" fmla="*/ 10469 w 21128"/>
                <a:gd name="connsiteY5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28" h="21106">
                  <a:moveTo>
                    <a:pt x="10469" y="21107"/>
                  </a:moveTo>
                  <a:cubicBezTo>
                    <a:pt x="16304" y="21159"/>
                    <a:pt x="21076" y="16477"/>
                    <a:pt x="21128" y="10649"/>
                  </a:cubicBezTo>
                  <a:cubicBezTo>
                    <a:pt x="21181" y="4820"/>
                    <a:pt x="16494" y="53"/>
                    <a:pt x="10660" y="0"/>
                  </a:cubicBezTo>
                  <a:cubicBezTo>
                    <a:pt x="4825" y="-52"/>
                    <a:pt x="53" y="4630"/>
                    <a:pt x="0" y="10458"/>
                  </a:cubicBezTo>
                  <a:cubicBezTo>
                    <a:pt x="0" y="10490"/>
                    <a:pt x="0" y="10522"/>
                    <a:pt x="0" y="10553"/>
                  </a:cubicBezTo>
                  <a:cubicBezTo>
                    <a:pt x="0" y="16345"/>
                    <a:pt x="4672" y="21054"/>
                    <a:pt x="10469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 55">
              <a:extLst>
                <a:ext uri="{FF2B5EF4-FFF2-40B4-BE49-F238E27FC236}">
                  <a16:creationId xmlns:a16="http://schemas.microsoft.com/office/drawing/2014/main" id="{6BBD6477-652A-7847-B6AF-B50262837916}"/>
                </a:ext>
              </a:extLst>
            </p:cNvPr>
            <p:cNvSpPr/>
            <p:nvPr/>
          </p:nvSpPr>
          <p:spPr>
            <a:xfrm>
              <a:off x="10648790" y="-1543243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7" name="Vrije vorm 56">
              <a:extLst>
                <a:ext uri="{FF2B5EF4-FFF2-40B4-BE49-F238E27FC236}">
                  <a16:creationId xmlns:a16="http://schemas.microsoft.com/office/drawing/2014/main" id="{046529FB-4822-CA45-84B5-BD560C031848}"/>
                </a:ext>
              </a:extLst>
            </p:cNvPr>
            <p:cNvSpPr/>
            <p:nvPr/>
          </p:nvSpPr>
          <p:spPr>
            <a:xfrm>
              <a:off x="10781534" y="-1371779"/>
              <a:ext cx="15096" cy="15081"/>
            </a:xfrm>
            <a:custGeom>
              <a:avLst/>
              <a:gdLst>
                <a:gd name="connsiteX0" fmla="*/ 0 w 21128"/>
                <a:gd name="connsiteY0" fmla="*/ 10554 h 21106"/>
                <a:gd name="connsiteX1" fmla="*/ 10565 w 21128"/>
                <a:gd name="connsiteY1" fmla="*/ 21107 h 21106"/>
                <a:gd name="connsiteX2" fmla="*/ 21129 w 21128"/>
                <a:gd name="connsiteY2" fmla="*/ 10553 h 21106"/>
                <a:gd name="connsiteX3" fmla="*/ 10564 w 21128"/>
                <a:gd name="connsiteY3" fmla="*/ 0 h 21106"/>
                <a:gd name="connsiteX4" fmla="*/ 10469 w 21128"/>
                <a:gd name="connsiteY4" fmla="*/ 0 h 21106"/>
                <a:gd name="connsiteX5" fmla="*/ 0 w 21128"/>
                <a:gd name="connsiteY5" fmla="*/ 10554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28" h="21106">
                  <a:moveTo>
                    <a:pt x="0" y="10554"/>
                  </a:moveTo>
                  <a:cubicBezTo>
                    <a:pt x="0" y="16382"/>
                    <a:pt x="4730" y="21107"/>
                    <a:pt x="10565" y="21107"/>
                  </a:cubicBez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8" y="4725"/>
                    <a:pt x="16399" y="0"/>
                    <a:pt x="10564" y="0"/>
                  </a:cubicBezTo>
                  <a:cubicBezTo>
                    <a:pt x="10532" y="0"/>
                    <a:pt x="10501" y="0"/>
                    <a:pt x="10469" y="0"/>
                  </a:cubicBezTo>
                  <a:cubicBezTo>
                    <a:pt x="4672" y="53"/>
                    <a:pt x="0" y="4762"/>
                    <a:pt x="0" y="10554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8" name="Vrije vorm 57">
              <a:extLst>
                <a:ext uri="{FF2B5EF4-FFF2-40B4-BE49-F238E27FC236}">
                  <a16:creationId xmlns:a16="http://schemas.microsoft.com/office/drawing/2014/main" id="{1C84C109-53A1-824E-821F-8BD685BED61F}"/>
                </a:ext>
              </a:extLst>
            </p:cNvPr>
            <p:cNvSpPr/>
            <p:nvPr/>
          </p:nvSpPr>
          <p:spPr>
            <a:xfrm>
              <a:off x="10754400" y="-1487469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9" name="Vrije vorm 58">
              <a:extLst>
                <a:ext uri="{FF2B5EF4-FFF2-40B4-BE49-F238E27FC236}">
                  <a16:creationId xmlns:a16="http://schemas.microsoft.com/office/drawing/2014/main" id="{9D3AFB4A-6AE0-2F40-97F7-60B460C159E2}"/>
                </a:ext>
              </a:extLst>
            </p:cNvPr>
            <p:cNvSpPr/>
            <p:nvPr/>
          </p:nvSpPr>
          <p:spPr>
            <a:xfrm>
              <a:off x="10719854" y="-1525785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0" name="Vrije vorm 59">
              <a:extLst>
                <a:ext uri="{FF2B5EF4-FFF2-40B4-BE49-F238E27FC236}">
                  <a16:creationId xmlns:a16="http://schemas.microsoft.com/office/drawing/2014/main" id="{B48D75D8-CEA6-0040-BC6C-EB246435ECB6}"/>
                </a:ext>
              </a:extLst>
            </p:cNvPr>
            <p:cNvSpPr/>
            <p:nvPr/>
          </p:nvSpPr>
          <p:spPr>
            <a:xfrm>
              <a:off x="10731619" y="-1537537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1" name="Vrije vorm 60">
              <a:extLst>
                <a:ext uri="{FF2B5EF4-FFF2-40B4-BE49-F238E27FC236}">
                  <a16:creationId xmlns:a16="http://schemas.microsoft.com/office/drawing/2014/main" id="{55A61C73-8633-714C-89A6-352C3B653406}"/>
                </a:ext>
              </a:extLst>
            </p:cNvPr>
            <p:cNvSpPr/>
            <p:nvPr/>
          </p:nvSpPr>
          <p:spPr>
            <a:xfrm>
              <a:off x="10515571" y="-1512605"/>
              <a:ext cx="15096" cy="15081"/>
            </a:xfrm>
            <a:custGeom>
              <a:avLst/>
              <a:gdLst>
                <a:gd name="connsiteX0" fmla="*/ 10564 w 21128"/>
                <a:gd name="connsiteY0" fmla="*/ 21107 h 21106"/>
                <a:gd name="connsiteX1" fmla="*/ 21129 w 21128"/>
                <a:gd name="connsiteY1" fmla="*/ 10553 h 21106"/>
                <a:gd name="connsiteX2" fmla="*/ 10564 w 21128"/>
                <a:gd name="connsiteY2" fmla="*/ 0 h 21106"/>
                <a:gd name="connsiteX3" fmla="*/ 0 w 21128"/>
                <a:gd name="connsiteY3" fmla="*/ 10553 h 21106"/>
                <a:gd name="connsiteX4" fmla="*/ 10564 w 21128"/>
                <a:gd name="connsiteY4" fmla="*/ 21107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10564" y="21107"/>
                  </a:moveTo>
                  <a:cubicBezTo>
                    <a:pt x="16399" y="21107"/>
                    <a:pt x="21129" y="16382"/>
                    <a:pt x="21129" y="10553"/>
                  </a:cubicBez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2" name="Vrije vorm 61">
              <a:extLst>
                <a:ext uri="{FF2B5EF4-FFF2-40B4-BE49-F238E27FC236}">
                  <a16:creationId xmlns:a16="http://schemas.microsoft.com/office/drawing/2014/main" id="{4B4465E6-89D8-1E44-8791-EE78A8A7961A}"/>
                </a:ext>
              </a:extLst>
            </p:cNvPr>
            <p:cNvSpPr/>
            <p:nvPr/>
          </p:nvSpPr>
          <p:spPr>
            <a:xfrm>
              <a:off x="10533116" y="-1504249"/>
              <a:ext cx="15096" cy="15081"/>
            </a:xfrm>
            <a:custGeom>
              <a:avLst/>
              <a:gdLst>
                <a:gd name="connsiteX0" fmla="*/ 21129 w 21128"/>
                <a:gd name="connsiteY0" fmla="*/ 10553 h 21106"/>
                <a:gd name="connsiteX1" fmla="*/ 10564 w 21128"/>
                <a:gd name="connsiteY1" fmla="*/ 21107 h 21106"/>
                <a:gd name="connsiteX2" fmla="*/ 0 w 21128"/>
                <a:gd name="connsiteY2" fmla="*/ 10553 h 21106"/>
                <a:gd name="connsiteX3" fmla="*/ 10564 w 21128"/>
                <a:gd name="connsiteY3" fmla="*/ 0 h 21106"/>
                <a:gd name="connsiteX4" fmla="*/ 21129 w 21128"/>
                <a:gd name="connsiteY4" fmla="*/ 10553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21129" y="10553"/>
                  </a:moveTo>
                  <a:cubicBezTo>
                    <a:pt x="21129" y="16382"/>
                    <a:pt x="16399" y="21107"/>
                    <a:pt x="10564" y="21107"/>
                  </a:cubicBezTo>
                  <a:cubicBezTo>
                    <a:pt x="4730" y="21107"/>
                    <a:pt x="0" y="16382"/>
                    <a:pt x="0" y="10553"/>
                  </a:cubicBezTo>
                  <a:cubicBezTo>
                    <a:pt x="0" y="4725"/>
                    <a:pt x="4730" y="0"/>
                    <a:pt x="10564" y="0"/>
                  </a:cubicBezTo>
                  <a:cubicBezTo>
                    <a:pt x="16399" y="0"/>
                    <a:pt x="21129" y="4725"/>
                    <a:pt x="21129" y="10553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3" name="Vrije vorm 62">
              <a:extLst>
                <a:ext uri="{FF2B5EF4-FFF2-40B4-BE49-F238E27FC236}">
                  <a16:creationId xmlns:a16="http://schemas.microsoft.com/office/drawing/2014/main" id="{C4DC118C-0773-3D46-A17C-FA1D0D4598DE}"/>
                </a:ext>
              </a:extLst>
            </p:cNvPr>
            <p:cNvSpPr/>
            <p:nvPr/>
          </p:nvSpPr>
          <p:spPr>
            <a:xfrm>
              <a:off x="10704077" y="-1312948"/>
              <a:ext cx="15096" cy="15081"/>
            </a:xfrm>
            <a:custGeom>
              <a:avLst/>
              <a:gdLst>
                <a:gd name="connsiteX0" fmla="*/ 21129 w 21128"/>
                <a:gd name="connsiteY0" fmla="*/ 10553 h 21106"/>
                <a:gd name="connsiteX1" fmla="*/ 10564 w 21128"/>
                <a:gd name="connsiteY1" fmla="*/ 0 h 21106"/>
                <a:gd name="connsiteX2" fmla="*/ 0 w 21128"/>
                <a:gd name="connsiteY2" fmla="*/ 10553 h 21106"/>
                <a:gd name="connsiteX3" fmla="*/ 10564 w 21128"/>
                <a:gd name="connsiteY3" fmla="*/ 21107 h 21106"/>
                <a:gd name="connsiteX4" fmla="*/ 21129 w 21128"/>
                <a:gd name="connsiteY4" fmla="*/ 10553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8" h="21106">
                  <a:moveTo>
                    <a:pt x="21129" y="10553"/>
                  </a:moveTo>
                  <a:cubicBezTo>
                    <a:pt x="21129" y="4725"/>
                    <a:pt x="16399" y="0"/>
                    <a:pt x="10564" y="0"/>
                  </a:cubicBezTo>
                  <a:cubicBezTo>
                    <a:pt x="4730" y="0"/>
                    <a:pt x="0" y="4725"/>
                    <a:pt x="0" y="10553"/>
                  </a:cubicBezTo>
                  <a:cubicBezTo>
                    <a:pt x="0" y="16382"/>
                    <a:pt x="4730" y="21107"/>
                    <a:pt x="10564" y="21107"/>
                  </a:cubicBezTo>
                  <a:cubicBezTo>
                    <a:pt x="16399" y="21107"/>
                    <a:pt x="21129" y="16382"/>
                    <a:pt x="21129" y="10553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4" name="Vrije vorm 63">
              <a:extLst>
                <a:ext uri="{FF2B5EF4-FFF2-40B4-BE49-F238E27FC236}">
                  <a16:creationId xmlns:a16="http://schemas.microsoft.com/office/drawing/2014/main" id="{A3C43E0A-6AFE-5543-ACA0-68DD69D7A7AC}"/>
                </a:ext>
              </a:extLst>
            </p:cNvPr>
            <p:cNvSpPr/>
            <p:nvPr/>
          </p:nvSpPr>
          <p:spPr>
            <a:xfrm>
              <a:off x="10412961" y="-1568515"/>
              <a:ext cx="409873" cy="550612"/>
            </a:xfrm>
            <a:custGeom>
              <a:avLst/>
              <a:gdLst>
                <a:gd name="connsiteX0" fmla="*/ 571228 w 573638"/>
                <a:gd name="connsiteY0" fmla="*/ 230370 h 770609"/>
                <a:gd name="connsiteX1" fmla="*/ 571228 w 573638"/>
                <a:gd name="connsiteY1" fmla="*/ 230370 h 770609"/>
                <a:gd name="connsiteX2" fmla="*/ 558979 w 573638"/>
                <a:gd name="connsiteY2" fmla="*/ 230341 h 770609"/>
                <a:gd name="connsiteX3" fmla="*/ 558950 w 573638"/>
                <a:gd name="connsiteY3" fmla="*/ 230370 h 770609"/>
                <a:gd name="connsiteX4" fmla="*/ 538868 w 573638"/>
                <a:gd name="connsiteY4" fmla="*/ 250432 h 770609"/>
                <a:gd name="connsiteX5" fmla="*/ 528494 w 573638"/>
                <a:gd name="connsiteY5" fmla="*/ 240163 h 770609"/>
                <a:gd name="connsiteX6" fmla="*/ 544388 w 573638"/>
                <a:gd name="connsiteY6" fmla="*/ 224190 h 770609"/>
                <a:gd name="connsiteX7" fmla="*/ 546863 w 573638"/>
                <a:gd name="connsiteY7" fmla="*/ 218010 h 770609"/>
                <a:gd name="connsiteX8" fmla="*/ 546863 w 573638"/>
                <a:gd name="connsiteY8" fmla="*/ 203749 h 770609"/>
                <a:gd name="connsiteX9" fmla="*/ 544388 w 573638"/>
                <a:gd name="connsiteY9" fmla="*/ 197664 h 770609"/>
                <a:gd name="connsiteX10" fmla="*/ 534205 w 573638"/>
                <a:gd name="connsiteY10" fmla="*/ 187491 h 770609"/>
                <a:gd name="connsiteX11" fmla="*/ 528113 w 573638"/>
                <a:gd name="connsiteY11" fmla="*/ 184924 h 770609"/>
                <a:gd name="connsiteX12" fmla="*/ 528113 w 573638"/>
                <a:gd name="connsiteY12" fmla="*/ 184924 h 770609"/>
                <a:gd name="connsiteX13" fmla="*/ 519327 w 573638"/>
                <a:gd name="connsiteY13" fmla="*/ 193449 h 770609"/>
                <a:gd name="connsiteX14" fmla="*/ 521927 w 573638"/>
                <a:gd name="connsiteY14" fmla="*/ 199756 h 770609"/>
                <a:gd name="connsiteX15" fmla="*/ 529541 w 573638"/>
                <a:gd name="connsiteY15" fmla="*/ 207362 h 770609"/>
                <a:gd name="connsiteX16" fmla="*/ 529541 w 573638"/>
                <a:gd name="connsiteY16" fmla="*/ 214683 h 770609"/>
                <a:gd name="connsiteX17" fmla="*/ 496420 w 573638"/>
                <a:gd name="connsiteY17" fmla="*/ 247769 h 770609"/>
                <a:gd name="connsiteX18" fmla="*/ 496420 w 573638"/>
                <a:gd name="connsiteY18" fmla="*/ 191864 h 770609"/>
                <a:gd name="connsiteX19" fmla="*/ 516788 w 573638"/>
                <a:gd name="connsiteY19" fmla="*/ 171518 h 770609"/>
                <a:gd name="connsiteX20" fmla="*/ 519358 w 573638"/>
                <a:gd name="connsiteY20" fmla="*/ 165338 h 770609"/>
                <a:gd name="connsiteX21" fmla="*/ 519357 w 573638"/>
                <a:gd name="connsiteY21" fmla="*/ 145657 h 770609"/>
                <a:gd name="connsiteX22" fmla="*/ 509737 w 573638"/>
                <a:gd name="connsiteY22" fmla="*/ 137868 h 770609"/>
                <a:gd name="connsiteX23" fmla="*/ 501940 w 573638"/>
                <a:gd name="connsiteY23" fmla="*/ 145657 h 770609"/>
                <a:gd name="connsiteX24" fmla="*/ 501940 w 573638"/>
                <a:gd name="connsiteY24" fmla="*/ 161820 h 770609"/>
                <a:gd name="connsiteX25" fmla="*/ 496516 w 573638"/>
                <a:gd name="connsiteY25" fmla="*/ 167240 h 770609"/>
                <a:gd name="connsiteX26" fmla="*/ 496516 w 573638"/>
                <a:gd name="connsiteY26" fmla="*/ 148795 h 770609"/>
                <a:gd name="connsiteX27" fmla="*/ 486895 w 573638"/>
                <a:gd name="connsiteY27" fmla="*/ 141006 h 770609"/>
                <a:gd name="connsiteX28" fmla="*/ 479099 w 573638"/>
                <a:gd name="connsiteY28" fmla="*/ 148795 h 770609"/>
                <a:gd name="connsiteX29" fmla="*/ 479099 w 573638"/>
                <a:gd name="connsiteY29" fmla="*/ 157637 h 770609"/>
                <a:gd name="connsiteX30" fmla="*/ 470247 w 573638"/>
                <a:gd name="connsiteY30" fmla="*/ 148890 h 770609"/>
                <a:gd name="connsiteX31" fmla="*/ 470247 w 573638"/>
                <a:gd name="connsiteY31" fmla="*/ 115803 h 770609"/>
                <a:gd name="connsiteX32" fmla="*/ 461586 w 573638"/>
                <a:gd name="connsiteY32" fmla="*/ 107151 h 770609"/>
                <a:gd name="connsiteX33" fmla="*/ 452926 w 573638"/>
                <a:gd name="connsiteY33" fmla="*/ 115803 h 770609"/>
                <a:gd name="connsiteX34" fmla="*/ 452926 w 573638"/>
                <a:gd name="connsiteY34" fmla="*/ 152408 h 770609"/>
                <a:gd name="connsiteX35" fmla="*/ 455495 w 573638"/>
                <a:gd name="connsiteY35" fmla="*/ 158588 h 770609"/>
                <a:gd name="connsiteX36" fmla="*/ 479003 w 573638"/>
                <a:gd name="connsiteY36" fmla="*/ 182167 h 770609"/>
                <a:gd name="connsiteX37" fmla="*/ 479003 w 573638"/>
                <a:gd name="connsiteY37" fmla="*/ 264978 h 770609"/>
                <a:gd name="connsiteX38" fmla="*/ 457208 w 573638"/>
                <a:gd name="connsiteY38" fmla="*/ 286846 h 770609"/>
                <a:gd name="connsiteX39" fmla="*/ 457208 w 573638"/>
                <a:gd name="connsiteY39" fmla="*/ 217155 h 770609"/>
                <a:gd name="connsiteX40" fmla="*/ 447588 w 573638"/>
                <a:gd name="connsiteY40" fmla="*/ 209366 h 770609"/>
                <a:gd name="connsiteX41" fmla="*/ 439791 w 573638"/>
                <a:gd name="connsiteY41" fmla="*/ 217155 h 770609"/>
                <a:gd name="connsiteX42" fmla="*/ 439791 w 573638"/>
                <a:gd name="connsiteY42" fmla="*/ 245678 h 770609"/>
                <a:gd name="connsiteX43" fmla="*/ 410192 w 573638"/>
                <a:gd name="connsiteY43" fmla="*/ 216109 h 770609"/>
                <a:gd name="connsiteX44" fmla="*/ 428085 w 573638"/>
                <a:gd name="connsiteY44" fmla="*/ 198139 h 770609"/>
                <a:gd name="connsiteX45" fmla="*/ 430655 w 573638"/>
                <a:gd name="connsiteY45" fmla="*/ 192055 h 770609"/>
                <a:gd name="connsiteX46" fmla="*/ 430655 w 573638"/>
                <a:gd name="connsiteY46" fmla="*/ 139287 h 770609"/>
                <a:gd name="connsiteX47" fmla="*/ 421994 w 573638"/>
                <a:gd name="connsiteY47" fmla="*/ 130635 h 770609"/>
                <a:gd name="connsiteX48" fmla="*/ 413333 w 573638"/>
                <a:gd name="connsiteY48" fmla="*/ 139287 h 770609"/>
                <a:gd name="connsiteX49" fmla="*/ 413333 w 573638"/>
                <a:gd name="connsiteY49" fmla="*/ 188442 h 770609"/>
                <a:gd name="connsiteX50" fmla="*/ 390491 w 573638"/>
                <a:gd name="connsiteY50" fmla="*/ 211165 h 770609"/>
                <a:gd name="connsiteX51" fmla="*/ 389825 w 573638"/>
                <a:gd name="connsiteY51" fmla="*/ 212211 h 770609"/>
                <a:gd name="connsiteX52" fmla="*/ 378975 w 573638"/>
                <a:gd name="connsiteY52" fmla="*/ 223145 h 770609"/>
                <a:gd name="connsiteX53" fmla="*/ 378946 w 573638"/>
                <a:gd name="connsiteY53" fmla="*/ 235380 h 770609"/>
                <a:gd name="connsiteX54" fmla="*/ 378975 w 573638"/>
                <a:gd name="connsiteY54" fmla="*/ 235409 h 770609"/>
                <a:gd name="connsiteX55" fmla="*/ 391252 w 573638"/>
                <a:gd name="connsiteY55" fmla="*/ 235409 h 770609"/>
                <a:gd name="connsiteX56" fmla="*/ 398105 w 573638"/>
                <a:gd name="connsiteY56" fmla="*/ 228564 h 770609"/>
                <a:gd name="connsiteX57" fmla="*/ 439791 w 573638"/>
                <a:gd name="connsiteY57" fmla="*/ 270207 h 770609"/>
                <a:gd name="connsiteX58" fmla="*/ 397724 w 573638"/>
                <a:gd name="connsiteY58" fmla="*/ 312231 h 770609"/>
                <a:gd name="connsiteX59" fmla="*/ 388207 w 573638"/>
                <a:gd name="connsiteY59" fmla="*/ 302724 h 770609"/>
                <a:gd name="connsiteX60" fmla="*/ 375929 w 573638"/>
                <a:gd name="connsiteY60" fmla="*/ 302724 h 770609"/>
                <a:gd name="connsiteX61" fmla="*/ 375929 w 573638"/>
                <a:gd name="connsiteY61" fmla="*/ 314988 h 770609"/>
                <a:gd name="connsiteX62" fmla="*/ 391443 w 573638"/>
                <a:gd name="connsiteY62" fmla="*/ 330581 h 770609"/>
                <a:gd name="connsiteX63" fmla="*/ 403720 w 573638"/>
                <a:gd name="connsiteY63" fmla="*/ 330581 h 770609"/>
                <a:gd name="connsiteX64" fmla="*/ 407813 w 573638"/>
                <a:gd name="connsiteY64" fmla="*/ 326493 h 770609"/>
                <a:gd name="connsiteX65" fmla="*/ 413428 w 573638"/>
                <a:gd name="connsiteY65" fmla="*/ 332197 h 770609"/>
                <a:gd name="connsiteX66" fmla="*/ 413428 w 573638"/>
                <a:gd name="connsiteY66" fmla="*/ 339518 h 770609"/>
                <a:gd name="connsiteX67" fmla="*/ 423048 w 573638"/>
                <a:gd name="connsiteY67" fmla="*/ 347307 h 770609"/>
                <a:gd name="connsiteX68" fmla="*/ 430845 w 573638"/>
                <a:gd name="connsiteY68" fmla="*/ 339518 h 770609"/>
                <a:gd name="connsiteX69" fmla="*/ 430845 w 573638"/>
                <a:gd name="connsiteY69" fmla="*/ 328775 h 770609"/>
                <a:gd name="connsiteX70" fmla="*/ 428275 w 573638"/>
                <a:gd name="connsiteY70" fmla="*/ 322595 h 770609"/>
                <a:gd name="connsiteX71" fmla="*/ 420090 w 573638"/>
                <a:gd name="connsiteY71" fmla="*/ 314418 h 770609"/>
                <a:gd name="connsiteX72" fmla="*/ 439696 w 573638"/>
                <a:gd name="connsiteY72" fmla="*/ 294832 h 770609"/>
                <a:gd name="connsiteX73" fmla="*/ 439696 w 573638"/>
                <a:gd name="connsiteY73" fmla="*/ 370133 h 770609"/>
                <a:gd name="connsiteX74" fmla="*/ 411144 w 573638"/>
                <a:gd name="connsiteY74" fmla="*/ 398656 h 770609"/>
                <a:gd name="connsiteX75" fmla="*/ 390015 w 573638"/>
                <a:gd name="connsiteY75" fmla="*/ 398656 h 770609"/>
                <a:gd name="connsiteX76" fmla="*/ 397344 w 573638"/>
                <a:gd name="connsiteY76" fmla="*/ 391335 h 770609"/>
                <a:gd name="connsiteX77" fmla="*/ 397373 w 573638"/>
                <a:gd name="connsiteY77" fmla="*/ 379099 h 770609"/>
                <a:gd name="connsiteX78" fmla="*/ 397344 w 573638"/>
                <a:gd name="connsiteY78" fmla="*/ 379070 h 770609"/>
                <a:gd name="connsiteX79" fmla="*/ 353944 w 573638"/>
                <a:gd name="connsiteY79" fmla="*/ 335715 h 770609"/>
                <a:gd name="connsiteX80" fmla="*/ 353944 w 573638"/>
                <a:gd name="connsiteY80" fmla="*/ 302629 h 770609"/>
                <a:gd name="connsiteX81" fmla="*/ 400580 w 573638"/>
                <a:gd name="connsiteY81" fmla="*/ 256136 h 770609"/>
                <a:gd name="connsiteX82" fmla="*/ 400385 w 573638"/>
                <a:gd name="connsiteY82" fmla="*/ 243767 h 770609"/>
                <a:gd name="connsiteX83" fmla="*/ 394488 w 573638"/>
                <a:gd name="connsiteY83" fmla="*/ 241304 h 770609"/>
                <a:gd name="connsiteX84" fmla="*/ 394488 w 573638"/>
                <a:gd name="connsiteY84" fmla="*/ 241304 h 770609"/>
                <a:gd name="connsiteX85" fmla="*/ 388302 w 573638"/>
                <a:gd name="connsiteY85" fmla="*/ 243871 h 770609"/>
                <a:gd name="connsiteX86" fmla="*/ 354039 w 573638"/>
                <a:gd name="connsiteY86" fmla="*/ 278099 h 770609"/>
                <a:gd name="connsiteX87" fmla="*/ 354039 w 573638"/>
                <a:gd name="connsiteY87" fmla="*/ 260985 h 770609"/>
                <a:gd name="connsiteX88" fmla="*/ 344419 w 573638"/>
                <a:gd name="connsiteY88" fmla="*/ 253196 h 770609"/>
                <a:gd name="connsiteX89" fmla="*/ 336622 w 573638"/>
                <a:gd name="connsiteY89" fmla="*/ 260985 h 770609"/>
                <a:gd name="connsiteX90" fmla="*/ 336622 w 573638"/>
                <a:gd name="connsiteY90" fmla="*/ 310235 h 770609"/>
                <a:gd name="connsiteX91" fmla="*/ 329199 w 573638"/>
                <a:gd name="connsiteY91" fmla="*/ 302724 h 770609"/>
                <a:gd name="connsiteX92" fmla="*/ 329199 w 573638"/>
                <a:gd name="connsiteY92" fmla="*/ 283708 h 770609"/>
                <a:gd name="connsiteX93" fmla="*/ 321402 w 573638"/>
                <a:gd name="connsiteY93" fmla="*/ 274098 h 770609"/>
                <a:gd name="connsiteX94" fmla="*/ 311782 w 573638"/>
                <a:gd name="connsiteY94" fmla="*/ 281887 h 770609"/>
                <a:gd name="connsiteX95" fmla="*/ 311782 w 573638"/>
                <a:gd name="connsiteY95" fmla="*/ 283708 h 770609"/>
                <a:gd name="connsiteX96" fmla="*/ 311782 w 573638"/>
                <a:gd name="connsiteY96" fmla="*/ 305956 h 770609"/>
                <a:gd name="connsiteX97" fmla="*/ 314351 w 573638"/>
                <a:gd name="connsiteY97" fmla="*/ 312136 h 770609"/>
                <a:gd name="connsiteX98" fmla="*/ 336622 w 573638"/>
                <a:gd name="connsiteY98" fmla="*/ 334384 h 770609"/>
                <a:gd name="connsiteX99" fmla="*/ 336622 w 573638"/>
                <a:gd name="connsiteY99" fmla="*/ 338758 h 770609"/>
                <a:gd name="connsiteX100" fmla="*/ 339192 w 573638"/>
                <a:gd name="connsiteY100" fmla="*/ 344938 h 770609"/>
                <a:gd name="connsiteX101" fmla="*/ 353087 w 573638"/>
                <a:gd name="connsiteY101" fmla="*/ 358724 h 770609"/>
                <a:gd name="connsiteX102" fmla="*/ 323678 w 573638"/>
                <a:gd name="connsiteY102" fmla="*/ 388102 h 770609"/>
                <a:gd name="connsiteX103" fmla="*/ 323649 w 573638"/>
                <a:gd name="connsiteY103" fmla="*/ 400338 h 770609"/>
                <a:gd name="connsiteX104" fmla="*/ 323678 w 573638"/>
                <a:gd name="connsiteY104" fmla="*/ 400367 h 770609"/>
                <a:gd name="connsiteX105" fmla="*/ 335956 w 573638"/>
                <a:gd name="connsiteY105" fmla="*/ 400367 h 770609"/>
                <a:gd name="connsiteX106" fmla="*/ 365365 w 573638"/>
                <a:gd name="connsiteY106" fmla="*/ 370989 h 770609"/>
                <a:gd name="connsiteX107" fmla="*/ 378975 w 573638"/>
                <a:gd name="connsiteY107" fmla="*/ 384680 h 770609"/>
                <a:gd name="connsiteX108" fmla="*/ 299314 w 573638"/>
                <a:gd name="connsiteY108" fmla="*/ 465114 h 770609"/>
                <a:gd name="connsiteX109" fmla="*/ 299314 w 573638"/>
                <a:gd name="connsiteY109" fmla="*/ 276007 h 770609"/>
                <a:gd name="connsiteX110" fmla="*/ 403340 w 573638"/>
                <a:gd name="connsiteY110" fmla="*/ 172088 h 770609"/>
                <a:gd name="connsiteX111" fmla="*/ 405909 w 573638"/>
                <a:gd name="connsiteY111" fmla="*/ 165908 h 770609"/>
                <a:gd name="connsiteX112" fmla="*/ 405909 w 573638"/>
                <a:gd name="connsiteY112" fmla="*/ 118370 h 770609"/>
                <a:gd name="connsiteX113" fmla="*/ 430845 w 573638"/>
                <a:gd name="connsiteY113" fmla="*/ 93365 h 770609"/>
                <a:gd name="connsiteX114" fmla="*/ 430874 w 573638"/>
                <a:gd name="connsiteY114" fmla="*/ 81129 h 770609"/>
                <a:gd name="connsiteX115" fmla="*/ 430845 w 573638"/>
                <a:gd name="connsiteY115" fmla="*/ 81100 h 770609"/>
                <a:gd name="connsiteX116" fmla="*/ 424754 w 573638"/>
                <a:gd name="connsiteY116" fmla="*/ 78533 h 770609"/>
                <a:gd name="connsiteX117" fmla="*/ 424754 w 573638"/>
                <a:gd name="connsiteY117" fmla="*/ 78533 h 770609"/>
                <a:gd name="connsiteX118" fmla="*/ 418568 w 573638"/>
                <a:gd name="connsiteY118" fmla="*/ 81100 h 770609"/>
                <a:gd name="connsiteX119" fmla="*/ 405909 w 573638"/>
                <a:gd name="connsiteY119" fmla="*/ 93745 h 770609"/>
                <a:gd name="connsiteX120" fmla="*/ 405909 w 573638"/>
                <a:gd name="connsiteY120" fmla="*/ 68930 h 770609"/>
                <a:gd name="connsiteX121" fmla="*/ 403340 w 573638"/>
                <a:gd name="connsiteY121" fmla="*/ 62846 h 770609"/>
                <a:gd name="connsiteX122" fmla="*/ 382687 w 573638"/>
                <a:gd name="connsiteY122" fmla="*/ 42119 h 770609"/>
                <a:gd name="connsiteX123" fmla="*/ 376500 w 573638"/>
                <a:gd name="connsiteY123" fmla="*/ 39647 h 770609"/>
                <a:gd name="connsiteX124" fmla="*/ 376500 w 573638"/>
                <a:gd name="connsiteY124" fmla="*/ 39647 h 770609"/>
                <a:gd name="connsiteX125" fmla="*/ 367810 w 573638"/>
                <a:gd name="connsiteY125" fmla="*/ 48269 h 770609"/>
                <a:gd name="connsiteX126" fmla="*/ 370409 w 573638"/>
                <a:gd name="connsiteY126" fmla="*/ 54479 h 770609"/>
                <a:gd name="connsiteX127" fmla="*/ 388492 w 573638"/>
                <a:gd name="connsiteY127" fmla="*/ 72543 h 770609"/>
                <a:gd name="connsiteX128" fmla="*/ 388492 w 573638"/>
                <a:gd name="connsiteY128" fmla="*/ 162296 h 770609"/>
                <a:gd name="connsiteX129" fmla="*/ 343855 w 573638"/>
                <a:gd name="connsiteY129" fmla="*/ 206982 h 770609"/>
                <a:gd name="connsiteX130" fmla="*/ 343855 w 573638"/>
                <a:gd name="connsiteY130" fmla="*/ 161155 h 770609"/>
                <a:gd name="connsiteX131" fmla="*/ 379832 w 573638"/>
                <a:gd name="connsiteY131" fmla="*/ 125216 h 770609"/>
                <a:gd name="connsiteX132" fmla="*/ 382401 w 573638"/>
                <a:gd name="connsiteY132" fmla="*/ 119131 h 770609"/>
                <a:gd name="connsiteX133" fmla="*/ 382401 w 573638"/>
                <a:gd name="connsiteY133" fmla="*/ 96788 h 770609"/>
                <a:gd name="connsiteX134" fmla="*/ 372781 w 573638"/>
                <a:gd name="connsiteY134" fmla="*/ 88999 h 770609"/>
                <a:gd name="connsiteX135" fmla="*/ 364984 w 573638"/>
                <a:gd name="connsiteY135" fmla="*/ 96788 h 770609"/>
                <a:gd name="connsiteX136" fmla="*/ 364984 w 573638"/>
                <a:gd name="connsiteY136" fmla="*/ 115803 h 770609"/>
                <a:gd name="connsiteX137" fmla="*/ 349851 w 573638"/>
                <a:gd name="connsiteY137" fmla="*/ 130920 h 770609"/>
                <a:gd name="connsiteX138" fmla="*/ 349851 w 573638"/>
                <a:gd name="connsiteY138" fmla="*/ 70452 h 770609"/>
                <a:gd name="connsiteX139" fmla="*/ 340231 w 573638"/>
                <a:gd name="connsiteY139" fmla="*/ 62663 h 770609"/>
                <a:gd name="connsiteX140" fmla="*/ 332434 w 573638"/>
                <a:gd name="connsiteY140" fmla="*/ 70452 h 770609"/>
                <a:gd name="connsiteX141" fmla="*/ 332434 w 573638"/>
                <a:gd name="connsiteY141" fmla="*/ 148129 h 770609"/>
                <a:gd name="connsiteX142" fmla="*/ 329008 w 573638"/>
                <a:gd name="connsiteY142" fmla="*/ 151552 h 770609"/>
                <a:gd name="connsiteX143" fmla="*/ 326438 w 573638"/>
                <a:gd name="connsiteY143" fmla="*/ 157732 h 770609"/>
                <a:gd name="connsiteX144" fmla="*/ 326439 w 573638"/>
                <a:gd name="connsiteY144" fmla="*/ 224285 h 770609"/>
                <a:gd name="connsiteX145" fmla="*/ 299314 w 573638"/>
                <a:gd name="connsiteY145" fmla="*/ 251477 h 770609"/>
                <a:gd name="connsiteX146" fmla="*/ 299314 w 573638"/>
                <a:gd name="connsiteY146" fmla="*/ 84143 h 770609"/>
                <a:gd name="connsiteX147" fmla="*/ 299314 w 573638"/>
                <a:gd name="connsiteY147" fmla="*/ 83097 h 770609"/>
                <a:gd name="connsiteX148" fmla="*/ 319015 w 573638"/>
                <a:gd name="connsiteY148" fmla="*/ 62560 h 770609"/>
                <a:gd name="connsiteX149" fmla="*/ 321585 w 573638"/>
                <a:gd name="connsiteY149" fmla="*/ 56380 h 770609"/>
                <a:gd name="connsiteX150" fmla="*/ 319015 w 573638"/>
                <a:gd name="connsiteY150" fmla="*/ 50200 h 770609"/>
                <a:gd name="connsiteX151" fmla="*/ 312924 w 573638"/>
                <a:gd name="connsiteY151" fmla="*/ 47728 h 770609"/>
                <a:gd name="connsiteX152" fmla="*/ 312924 w 573638"/>
                <a:gd name="connsiteY152" fmla="*/ 47728 h 770609"/>
                <a:gd name="connsiteX153" fmla="*/ 306737 w 573638"/>
                <a:gd name="connsiteY153" fmla="*/ 50200 h 770609"/>
                <a:gd name="connsiteX154" fmla="*/ 288749 w 573638"/>
                <a:gd name="connsiteY154" fmla="*/ 68170 h 770609"/>
                <a:gd name="connsiteX155" fmla="*/ 237736 w 573638"/>
                <a:gd name="connsiteY155" fmla="*/ 17209 h 770609"/>
                <a:gd name="connsiteX156" fmla="*/ 221175 w 573638"/>
                <a:gd name="connsiteY156" fmla="*/ 15593 h 770609"/>
                <a:gd name="connsiteX157" fmla="*/ 222698 w 573638"/>
                <a:gd name="connsiteY157" fmla="*/ 10553 h 770609"/>
                <a:gd name="connsiteX158" fmla="*/ 212134 w 573638"/>
                <a:gd name="connsiteY158" fmla="*/ 0 h 770609"/>
                <a:gd name="connsiteX159" fmla="*/ 201569 w 573638"/>
                <a:gd name="connsiteY159" fmla="*/ 10553 h 770609"/>
                <a:gd name="connsiteX160" fmla="*/ 212134 w 573638"/>
                <a:gd name="connsiteY160" fmla="*/ 21107 h 770609"/>
                <a:gd name="connsiteX161" fmla="*/ 217083 w 573638"/>
                <a:gd name="connsiteY161" fmla="*/ 19681 h 770609"/>
                <a:gd name="connsiteX162" fmla="*/ 218796 w 573638"/>
                <a:gd name="connsiteY162" fmla="*/ 36129 h 770609"/>
                <a:gd name="connsiteX163" fmla="*/ 271903 w 573638"/>
                <a:gd name="connsiteY163" fmla="*/ 89372 h 770609"/>
                <a:gd name="connsiteX164" fmla="*/ 271903 w 573638"/>
                <a:gd name="connsiteY164" fmla="*/ 132917 h 770609"/>
                <a:gd name="connsiteX165" fmla="*/ 235547 w 573638"/>
                <a:gd name="connsiteY165" fmla="*/ 96598 h 770609"/>
                <a:gd name="connsiteX166" fmla="*/ 235547 w 573638"/>
                <a:gd name="connsiteY166" fmla="*/ 64272 h 770609"/>
                <a:gd name="connsiteX167" fmla="*/ 227750 w 573638"/>
                <a:gd name="connsiteY167" fmla="*/ 54661 h 770609"/>
                <a:gd name="connsiteX168" fmla="*/ 218130 w 573638"/>
                <a:gd name="connsiteY168" fmla="*/ 62450 h 770609"/>
                <a:gd name="connsiteX169" fmla="*/ 218130 w 573638"/>
                <a:gd name="connsiteY169" fmla="*/ 64272 h 770609"/>
                <a:gd name="connsiteX170" fmla="*/ 218130 w 573638"/>
                <a:gd name="connsiteY170" fmla="*/ 91464 h 770609"/>
                <a:gd name="connsiteX171" fmla="*/ 201474 w 573638"/>
                <a:gd name="connsiteY171" fmla="*/ 91464 h 770609"/>
                <a:gd name="connsiteX172" fmla="*/ 193677 w 573638"/>
                <a:gd name="connsiteY172" fmla="*/ 101074 h 770609"/>
                <a:gd name="connsiteX173" fmla="*/ 201474 w 573638"/>
                <a:gd name="connsiteY173" fmla="*/ 108863 h 770609"/>
                <a:gd name="connsiteX174" fmla="*/ 223174 w 573638"/>
                <a:gd name="connsiteY174" fmla="*/ 108863 h 770609"/>
                <a:gd name="connsiteX175" fmla="*/ 271903 w 573638"/>
                <a:gd name="connsiteY175" fmla="*/ 157637 h 770609"/>
                <a:gd name="connsiteX176" fmla="*/ 271903 w 573638"/>
                <a:gd name="connsiteY176" fmla="*/ 209453 h 770609"/>
                <a:gd name="connsiteX177" fmla="*/ 234500 w 573638"/>
                <a:gd name="connsiteY177" fmla="*/ 172088 h 770609"/>
                <a:gd name="connsiteX178" fmla="*/ 228409 w 573638"/>
                <a:gd name="connsiteY178" fmla="*/ 169521 h 770609"/>
                <a:gd name="connsiteX179" fmla="*/ 203092 w 573638"/>
                <a:gd name="connsiteY179" fmla="*/ 169521 h 770609"/>
                <a:gd name="connsiteX180" fmla="*/ 162548 w 573638"/>
                <a:gd name="connsiteY180" fmla="*/ 129114 h 770609"/>
                <a:gd name="connsiteX181" fmla="*/ 162548 w 573638"/>
                <a:gd name="connsiteY181" fmla="*/ 111049 h 770609"/>
                <a:gd name="connsiteX182" fmla="*/ 153887 w 573638"/>
                <a:gd name="connsiteY182" fmla="*/ 102397 h 770609"/>
                <a:gd name="connsiteX183" fmla="*/ 145226 w 573638"/>
                <a:gd name="connsiteY183" fmla="*/ 111049 h 770609"/>
                <a:gd name="connsiteX184" fmla="*/ 145226 w 573638"/>
                <a:gd name="connsiteY184" fmla="*/ 132822 h 770609"/>
                <a:gd name="connsiteX185" fmla="*/ 147701 w 573638"/>
                <a:gd name="connsiteY185" fmla="*/ 139002 h 770609"/>
                <a:gd name="connsiteX186" fmla="*/ 193384 w 573638"/>
                <a:gd name="connsiteY186" fmla="*/ 184543 h 770609"/>
                <a:gd name="connsiteX187" fmla="*/ 199476 w 573638"/>
                <a:gd name="connsiteY187" fmla="*/ 187111 h 770609"/>
                <a:gd name="connsiteX188" fmla="*/ 224792 w 573638"/>
                <a:gd name="connsiteY188" fmla="*/ 187111 h 770609"/>
                <a:gd name="connsiteX189" fmla="*/ 272379 w 573638"/>
                <a:gd name="connsiteY189" fmla="*/ 234649 h 770609"/>
                <a:gd name="connsiteX190" fmla="*/ 272379 w 573638"/>
                <a:gd name="connsiteY190" fmla="*/ 366805 h 770609"/>
                <a:gd name="connsiteX191" fmla="*/ 251726 w 573638"/>
                <a:gd name="connsiteY191" fmla="*/ 346364 h 770609"/>
                <a:gd name="connsiteX192" fmla="*/ 261244 w 573638"/>
                <a:gd name="connsiteY192" fmla="*/ 336856 h 770609"/>
                <a:gd name="connsiteX193" fmla="*/ 260097 w 573638"/>
                <a:gd name="connsiteY193" fmla="*/ 324539 h 770609"/>
                <a:gd name="connsiteX194" fmla="*/ 248966 w 573638"/>
                <a:gd name="connsiteY194" fmla="*/ 324496 h 770609"/>
                <a:gd name="connsiteX195" fmla="*/ 247444 w 573638"/>
                <a:gd name="connsiteY195" fmla="*/ 326112 h 770609"/>
                <a:gd name="connsiteX196" fmla="*/ 236118 w 573638"/>
                <a:gd name="connsiteY196" fmla="*/ 314798 h 770609"/>
                <a:gd name="connsiteX197" fmla="*/ 223840 w 573638"/>
                <a:gd name="connsiteY197" fmla="*/ 314798 h 770609"/>
                <a:gd name="connsiteX198" fmla="*/ 223811 w 573638"/>
                <a:gd name="connsiteY198" fmla="*/ 327034 h 770609"/>
                <a:gd name="connsiteX199" fmla="*/ 223840 w 573638"/>
                <a:gd name="connsiteY199" fmla="*/ 327063 h 770609"/>
                <a:gd name="connsiteX200" fmla="*/ 235832 w 573638"/>
                <a:gd name="connsiteY200" fmla="*/ 338282 h 770609"/>
                <a:gd name="connsiteX201" fmla="*/ 233548 w 573638"/>
                <a:gd name="connsiteY201" fmla="*/ 340564 h 770609"/>
                <a:gd name="connsiteX202" fmla="*/ 230978 w 573638"/>
                <a:gd name="connsiteY202" fmla="*/ 346649 h 770609"/>
                <a:gd name="connsiteX203" fmla="*/ 233548 w 573638"/>
                <a:gd name="connsiteY203" fmla="*/ 352829 h 770609"/>
                <a:gd name="connsiteX204" fmla="*/ 247729 w 573638"/>
                <a:gd name="connsiteY204" fmla="*/ 366995 h 770609"/>
                <a:gd name="connsiteX205" fmla="*/ 195193 w 573638"/>
                <a:gd name="connsiteY205" fmla="*/ 366995 h 770609"/>
                <a:gd name="connsiteX206" fmla="*/ 183296 w 573638"/>
                <a:gd name="connsiteY206" fmla="*/ 355111 h 770609"/>
                <a:gd name="connsiteX207" fmla="*/ 183296 w 573638"/>
                <a:gd name="connsiteY207" fmla="*/ 307572 h 770609"/>
                <a:gd name="connsiteX208" fmla="*/ 212895 w 573638"/>
                <a:gd name="connsiteY208" fmla="*/ 278004 h 770609"/>
                <a:gd name="connsiteX209" fmla="*/ 232692 w 573638"/>
                <a:gd name="connsiteY209" fmla="*/ 278004 h 770609"/>
                <a:gd name="connsiteX210" fmla="*/ 240210 w 573638"/>
                <a:gd name="connsiteY210" fmla="*/ 273725 h 770609"/>
                <a:gd name="connsiteX211" fmla="*/ 261244 w 573638"/>
                <a:gd name="connsiteY211" fmla="*/ 252713 h 770609"/>
                <a:gd name="connsiteX212" fmla="*/ 261273 w 573638"/>
                <a:gd name="connsiteY212" fmla="*/ 240478 h 770609"/>
                <a:gd name="connsiteX213" fmla="*/ 261244 w 573638"/>
                <a:gd name="connsiteY213" fmla="*/ 240448 h 770609"/>
                <a:gd name="connsiteX214" fmla="*/ 248966 w 573638"/>
                <a:gd name="connsiteY214" fmla="*/ 240448 h 770609"/>
                <a:gd name="connsiteX215" fmla="*/ 241828 w 573638"/>
                <a:gd name="connsiteY215" fmla="*/ 247674 h 770609"/>
                <a:gd name="connsiteX216" fmla="*/ 241828 w 573638"/>
                <a:gd name="connsiteY216" fmla="*/ 237026 h 770609"/>
                <a:gd name="connsiteX217" fmla="*/ 232208 w 573638"/>
                <a:gd name="connsiteY217" fmla="*/ 229237 h 770609"/>
                <a:gd name="connsiteX218" fmla="*/ 224411 w 573638"/>
                <a:gd name="connsiteY218" fmla="*/ 237026 h 770609"/>
                <a:gd name="connsiteX219" fmla="*/ 224411 w 573638"/>
                <a:gd name="connsiteY219" fmla="*/ 260510 h 770609"/>
                <a:gd name="connsiteX220" fmla="*/ 209469 w 573638"/>
                <a:gd name="connsiteY220" fmla="*/ 260510 h 770609"/>
                <a:gd name="connsiteX221" fmla="*/ 203283 w 573638"/>
                <a:gd name="connsiteY221" fmla="*/ 263077 h 770609"/>
                <a:gd name="connsiteX222" fmla="*/ 183486 w 573638"/>
                <a:gd name="connsiteY222" fmla="*/ 282853 h 770609"/>
                <a:gd name="connsiteX223" fmla="*/ 183486 w 573638"/>
                <a:gd name="connsiteY223" fmla="*/ 219246 h 770609"/>
                <a:gd name="connsiteX224" fmla="*/ 194622 w 573638"/>
                <a:gd name="connsiteY224" fmla="*/ 207742 h 770609"/>
                <a:gd name="connsiteX225" fmla="*/ 197096 w 573638"/>
                <a:gd name="connsiteY225" fmla="*/ 201562 h 770609"/>
                <a:gd name="connsiteX226" fmla="*/ 188627 w 573638"/>
                <a:gd name="connsiteY226" fmla="*/ 192910 h 770609"/>
                <a:gd name="connsiteX227" fmla="*/ 188435 w 573638"/>
                <a:gd name="connsiteY227" fmla="*/ 192910 h 770609"/>
                <a:gd name="connsiteX228" fmla="*/ 188435 w 573638"/>
                <a:gd name="connsiteY228" fmla="*/ 192910 h 770609"/>
                <a:gd name="connsiteX229" fmla="*/ 182249 w 573638"/>
                <a:gd name="connsiteY229" fmla="*/ 195382 h 770609"/>
                <a:gd name="connsiteX230" fmla="*/ 168258 w 573638"/>
                <a:gd name="connsiteY230" fmla="*/ 209453 h 770609"/>
                <a:gd name="connsiteX231" fmla="*/ 165689 w 573638"/>
                <a:gd name="connsiteY231" fmla="*/ 215633 h 770609"/>
                <a:gd name="connsiteX232" fmla="*/ 165689 w 573638"/>
                <a:gd name="connsiteY232" fmla="*/ 235980 h 770609"/>
                <a:gd name="connsiteX233" fmla="*/ 156171 w 573638"/>
                <a:gd name="connsiteY233" fmla="*/ 226472 h 770609"/>
                <a:gd name="connsiteX234" fmla="*/ 143894 w 573638"/>
                <a:gd name="connsiteY234" fmla="*/ 226472 h 770609"/>
                <a:gd name="connsiteX235" fmla="*/ 143894 w 573638"/>
                <a:gd name="connsiteY235" fmla="*/ 238737 h 770609"/>
                <a:gd name="connsiteX236" fmla="*/ 166069 w 573638"/>
                <a:gd name="connsiteY236" fmla="*/ 260510 h 770609"/>
                <a:gd name="connsiteX237" fmla="*/ 166069 w 573638"/>
                <a:gd name="connsiteY237" fmla="*/ 297019 h 770609"/>
                <a:gd name="connsiteX238" fmla="*/ 123526 w 573638"/>
                <a:gd name="connsiteY238" fmla="*/ 254520 h 770609"/>
                <a:gd name="connsiteX239" fmla="*/ 123526 w 573638"/>
                <a:gd name="connsiteY239" fmla="*/ 216489 h 770609"/>
                <a:gd name="connsiteX240" fmla="*/ 153316 w 573638"/>
                <a:gd name="connsiteY240" fmla="*/ 186160 h 770609"/>
                <a:gd name="connsiteX241" fmla="*/ 155886 w 573638"/>
                <a:gd name="connsiteY241" fmla="*/ 179980 h 770609"/>
                <a:gd name="connsiteX242" fmla="*/ 155886 w 573638"/>
                <a:gd name="connsiteY242" fmla="*/ 158207 h 770609"/>
                <a:gd name="connsiteX243" fmla="*/ 146265 w 573638"/>
                <a:gd name="connsiteY243" fmla="*/ 150418 h 770609"/>
                <a:gd name="connsiteX244" fmla="*/ 138469 w 573638"/>
                <a:gd name="connsiteY244" fmla="*/ 158207 h 770609"/>
                <a:gd name="connsiteX245" fmla="*/ 138469 w 573638"/>
                <a:gd name="connsiteY245" fmla="*/ 177223 h 770609"/>
                <a:gd name="connsiteX246" fmla="*/ 133329 w 573638"/>
                <a:gd name="connsiteY246" fmla="*/ 182357 h 770609"/>
                <a:gd name="connsiteX247" fmla="*/ 133329 w 573638"/>
                <a:gd name="connsiteY247" fmla="*/ 131301 h 770609"/>
                <a:gd name="connsiteX248" fmla="*/ 130760 w 573638"/>
                <a:gd name="connsiteY248" fmla="*/ 125216 h 770609"/>
                <a:gd name="connsiteX249" fmla="*/ 117054 w 573638"/>
                <a:gd name="connsiteY249" fmla="*/ 111430 h 770609"/>
                <a:gd name="connsiteX250" fmla="*/ 104777 w 573638"/>
                <a:gd name="connsiteY250" fmla="*/ 111430 h 770609"/>
                <a:gd name="connsiteX251" fmla="*/ 104748 w 573638"/>
                <a:gd name="connsiteY251" fmla="*/ 123665 h 770609"/>
                <a:gd name="connsiteX252" fmla="*/ 104777 w 573638"/>
                <a:gd name="connsiteY252" fmla="*/ 123695 h 770609"/>
                <a:gd name="connsiteX253" fmla="*/ 115912 w 573638"/>
                <a:gd name="connsiteY253" fmla="*/ 134914 h 770609"/>
                <a:gd name="connsiteX254" fmla="*/ 115912 w 573638"/>
                <a:gd name="connsiteY254" fmla="*/ 176652 h 770609"/>
                <a:gd name="connsiteX255" fmla="*/ 78889 w 573638"/>
                <a:gd name="connsiteY255" fmla="*/ 139572 h 770609"/>
                <a:gd name="connsiteX256" fmla="*/ 72703 w 573638"/>
                <a:gd name="connsiteY256" fmla="*/ 137100 h 770609"/>
                <a:gd name="connsiteX257" fmla="*/ 72703 w 573638"/>
                <a:gd name="connsiteY257" fmla="*/ 137100 h 770609"/>
                <a:gd name="connsiteX258" fmla="*/ 66612 w 573638"/>
                <a:gd name="connsiteY258" fmla="*/ 139572 h 770609"/>
                <a:gd name="connsiteX259" fmla="*/ 64042 w 573638"/>
                <a:gd name="connsiteY259" fmla="*/ 145752 h 770609"/>
                <a:gd name="connsiteX260" fmla="*/ 66612 w 573638"/>
                <a:gd name="connsiteY260" fmla="*/ 151837 h 770609"/>
                <a:gd name="connsiteX261" fmla="*/ 114865 w 573638"/>
                <a:gd name="connsiteY261" fmla="*/ 200041 h 770609"/>
                <a:gd name="connsiteX262" fmla="*/ 108489 w 573638"/>
                <a:gd name="connsiteY262" fmla="*/ 206411 h 770609"/>
                <a:gd name="connsiteX263" fmla="*/ 105919 w 573638"/>
                <a:gd name="connsiteY263" fmla="*/ 212971 h 770609"/>
                <a:gd name="connsiteX264" fmla="*/ 105919 w 573638"/>
                <a:gd name="connsiteY264" fmla="*/ 254520 h 770609"/>
                <a:gd name="connsiteX265" fmla="*/ 98971 w 573638"/>
                <a:gd name="connsiteY265" fmla="*/ 261555 h 770609"/>
                <a:gd name="connsiteX266" fmla="*/ 93832 w 573638"/>
                <a:gd name="connsiteY266" fmla="*/ 256421 h 770609"/>
                <a:gd name="connsiteX267" fmla="*/ 93832 w 573638"/>
                <a:gd name="connsiteY267" fmla="*/ 211260 h 770609"/>
                <a:gd name="connsiteX268" fmla="*/ 91262 w 573638"/>
                <a:gd name="connsiteY268" fmla="*/ 205080 h 770609"/>
                <a:gd name="connsiteX269" fmla="*/ 68325 w 573638"/>
                <a:gd name="connsiteY269" fmla="*/ 182167 h 770609"/>
                <a:gd name="connsiteX270" fmla="*/ 56048 w 573638"/>
                <a:gd name="connsiteY270" fmla="*/ 182167 h 770609"/>
                <a:gd name="connsiteX271" fmla="*/ 53478 w 573638"/>
                <a:gd name="connsiteY271" fmla="*/ 188251 h 770609"/>
                <a:gd name="connsiteX272" fmla="*/ 56048 w 573638"/>
                <a:gd name="connsiteY272" fmla="*/ 194431 h 770609"/>
                <a:gd name="connsiteX273" fmla="*/ 76415 w 573638"/>
                <a:gd name="connsiteY273" fmla="*/ 214683 h 770609"/>
                <a:gd name="connsiteX274" fmla="*/ 76415 w 573638"/>
                <a:gd name="connsiteY274" fmla="*/ 238832 h 770609"/>
                <a:gd name="connsiteX275" fmla="*/ 61853 w 573638"/>
                <a:gd name="connsiteY275" fmla="*/ 224190 h 770609"/>
                <a:gd name="connsiteX276" fmla="*/ 55667 w 573638"/>
                <a:gd name="connsiteY276" fmla="*/ 221623 h 770609"/>
                <a:gd name="connsiteX277" fmla="*/ 55667 w 573638"/>
                <a:gd name="connsiteY277" fmla="*/ 221623 h 770609"/>
                <a:gd name="connsiteX278" fmla="*/ 49480 w 573638"/>
                <a:gd name="connsiteY278" fmla="*/ 224190 h 770609"/>
                <a:gd name="connsiteX279" fmla="*/ 49480 w 573638"/>
                <a:gd name="connsiteY279" fmla="*/ 236455 h 770609"/>
                <a:gd name="connsiteX280" fmla="*/ 92785 w 573638"/>
                <a:gd name="connsiteY280" fmla="*/ 279715 h 770609"/>
                <a:gd name="connsiteX281" fmla="*/ 105062 w 573638"/>
                <a:gd name="connsiteY281" fmla="*/ 279715 h 770609"/>
                <a:gd name="connsiteX282" fmla="*/ 114580 w 573638"/>
                <a:gd name="connsiteY282" fmla="*/ 270207 h 770609"/>
                <a:gd name="connsiteX283" fmla="*/ 166069 w 573638"/>
                <a:gd name="connsiteY283" fmla="*/ 321549 h 770609"/>
                <a:gd name="connsiteX284" fmla="*/ 166069 w 573638"/>
                <a:gd name="connsiteY284" fmla="*/ 354825 h 770609"/>
                <a:gd name="connsiteX285" fmla="*/ 150461 w 573638"/>
                <a:gd name="connsiteY285" fmla="*/ 370418 h 770609"/>
                <a:gd name="connsiteX286" fmla="*/ 139135 w 573638"/>
                <a:gd name="connsiteY286" fmla="*/ 359104 h 770609"/>
                <a:gd name="connsiteX287" fmla="*/ 154268 w 573638"/>
                <a:gd name="connsiteY287" fmla="*/ 343987 h 770609"/>
                <a:gd name="connsiteX288" fmla="*/ 154297 w 573638"/>
                <a:gd name="connsiteY288" fmla="*/ 331751 h 770609"/>
                <a:gd name="connsiteX289" fmla="*/ 154268 w 573638"/>
                <a:gd name="connsiteY289" fmla="*/ 331722 h 770609"/>
                <a:gd name="connsiteX290" fmla="*/ 141990 w 573638"/>
                <a:gd name="connsiteY290" fmla="*/ 331722 h 770609"/>
                <a:gd name="connsiteX291" fmla="*/ 126857 w 573638"/>
                <a:gd name="connsiteY291" fmla="*/ 346839 h 770609"/>
                <a:gd name="connsiteX292" fmla="*/ 117340 w 573638"/>
                <a:gd name="connsiteY292" fmla="*/ 337331 h 770609"/>
                <a:gd name="connsiteX293" fmla="*/ 128000 w 573638"/>
                <a:gd name="connsiteY293" fmla="*/ 325922 h 770609"/>
                <a:gd name="connsiteX294" fmla="*/ 130569 w 573638"/>
                <a:gd name="connsiteY294" fmla="*/ 319742 h 770609"/>
                <a:gd name="connsiteX295" fmla="*/ 130569 w 573638"/>
                <a:gd name="connsiteY295" fmla="*/ 301868 h 770609"/>
                <a:gd name="connsiteX296" fmla="*/ 120949 w 573638"/>
                <a:gd name="connsiteY296" fmla="*/ 294079 h 770609"/>
                <a:gd name="connsiteX297" fmla="*/ 113152 w 573638"/>
                <a:gd name="connsiteY297" fmla="*/ 301868 h 770609"/>
                <a:gd name="connsiteX298" fmla="*/ 113152 w 573638"/>
                <a:gd name="connsiteY298" fmla="*/ 316224 h 770609"/>
                <a:gd name="connsiteX299" fmla="*/ 101065 w 573638"/>
                <a:gd name="connsiteY299" fmla="*/ 328775 h 770609"/>
                <a:gd name="connsiteX300" fmla="*/ 86884 w 573638"/>
                <a:gd name="connsiteY300" fmla="*/ 328775 h 770609"/>
                <a:gd name="connsiteX301" fmla="*/ 49671 w 573638"/>
                <a:gd name="connsiteY301" fmla="*/ 291600 h 770609"/>
                <a:gd name="connsiteX302" fmla="*/ 37393 w 573638"/>
                <a:gd name="connsiteY302" fmla="*/ 291600 h 770609"/>
                <a:gd name="connsiteX303" fmla="*/ 37364 w 573638"/>
                <a:gd name="connsiteY303" fmla="*/ 303835 h 770609"/>
                <a:gd name="connsiteX304" fmla="*/ 37393 w 573638"/>
                <a:gd name="connsiteY304" fmla="*/ 303864 h 770609"/>
                <a:gd name="connsiteX305" fmla="*/ 77176 w 573638"/>
                <a:gd name="connsiteY305" fmla="*/ 343606 h 770609"/>
                <a:gd name="connsiteX306" fmla="*/ 83363 w 573638"/>
                <a:gd name="connsiteY306" fmla="*/ 346173 h 770609"/>
                <a:gd name="connsiteX307" fmla="*/ 101065 w 573638"/>
                <a:gd name="connsiteY307" fmla="*/ 346174 h 770609"/>
                <a:gd name="connsiteX308" fmla="*/ 137993 w 573638"/>
                <a:gd name="connsiteY308" fmla="*/ 383063 h 770609"/>
                <a:gd name="connsiteX309" fmla="*/ 122860 w 573638"/>
                <a:gd name="connsiteY309" fmla="*/ 398180 h 770609"/>
                <a:gd name="connsiteX310" fmla="*/ 57761 w 573638"/>
                <a:gd name="connsiteY310" fmla="*/ 333148 h 770609"/>
                <a:gd name="connsiteX311" fmla="*/ 45388 w 573638"/>
                <a:gd name="connsiteY311" fmla="*/ 333148 h 770609"/>
                <a:gd name="connsiteX312" fmla="*/ 35871 w 573638"/>
                <a:gd name="connsiteY312" fmla="*/ 342656 h 770609"/>
                <a:gd name="connsiteX313" fmla="*/ 14837 w 573638"/>
                <a:gd name="connsiteY313" fmla="*/ 321644 h 770609"/>
                <a:gd name="connsiteX314" fmla="*/ 8746 w 573638"/>
                <a:gd name="connsiteY314" fmla="*/ 319172 h 770609"/>
                <a:gd name="connsiteX315" fmla="*/ 8746 w 573638"/>
                <a:gd name="connsiteY315" fmla="*/ 319172 h 770609"/>
                <a:gd name="connsiteX316" fmla="*/ 2559 w 573638"/>
                <a:gd name="connsiteY316" fmla="*/ 321644 h 770609"/>
                <a:gd name="connsiteX317" fmla="*/ 2559 w 573638"/>
                <a:gd name="connsiteY317" fmla="*/ 334004 h 770609"/>
                <a:gd name="connsiteX318" fmla="*/ 23593 w 573638"/>
                <a:gd name="connsiteY318" fmla="*/ 354921 h 770609"/>
                <a:gd name="connsiteX319" fmla="*/ 18168 w 573638"/>
                <a:gd name="connsiteY319" fmla="*/ 360340 h 770609"/>
                <a:gd name="connsiteX320" fmla="*/ 18168 w 573638"/>
                <a:gd name="connsiteY320" fmla="*/ 372700 h 770609"/>
                <a:gd name="connsiteX321" fmla="*/ 30416 w 573638"/>
                <a:gd name="connsiteY321" fmla="*/ 372729 h 770609"/>
                <a:gd name="connsiteX322" fmla="*/ 30446 w 573638"/>
                <a:gd name="connsiteY322" fmla="*/ 372700 h 770609"/>
                <a:gd name="connsiteX323" fmla="*/ 51860 w 573638"/>
                <a:gd name="connsiteY323" fmla="*/ 351213 h 770609"/>
                <a:gd name="connsiteX324" fmla="*/ 116959 w 573638"/>
                <a:gd name="connsiteY324" fmla="*/ 416245 h 770609"/>
                <a:gd name="connsiteX325" fmla="*/ 129332 w 573638"/>
                <a:gd name="connsiteY325" fmla="*/ 416245 h 770609"/>
                <a:gd name="connsiteX326" fmla="*/ 174825 w 573638"/>
                <a:gd name="connsiteY326" fmla="*/ 370703 h 770609"/>
                <a:gd name="connsiteX327" fmla="*/ 185675 w 573638"/>
                <a:gd name="connsiteY327" fmla="*/ 381542 h 770609"/>
                <a:gd name="connsiteX328" fmla="*/ 191862 w 573638"/>
                <a:gd name="connsiteY328" fmla="*/ 384109 h 770609"/>
                <a:gd name="connsiteX329" fmla="*/ 265432 w 573638"/>
                <a:gd name="connsiteY329" fmla="*/ 384109 h 770609"/>
                <a:gd name="connsiteX330" fmla="*/ 272189 w 573638"/>
                <a:gd name="connsiteY330" fmla="*/ 390955 h 770609"/>
                <a:gd name="connsiteX331" fmla="*/ 272189 w 573638"/>
                <a:gd name="connsiteY331" fmla="*/ 592136 h 770609"/>
                <a:gd name="connsiteX332" fmla="*/ 210897 w 573638"/>
                <a:gd name="connsiteY332" fmla="*/ 530812 h 770609"/>
                <a:gd name="connsiteX333" fmla="*/ 210897 w 573638"/>
                <a:gd name="connsiteY333" fmla="*/ 482323 h 770609"/>
                <a:gd name="connsiteX334" fmla="*/ 210897 w 573638"/>
                <a:gd name="connsiteY334" fmla="*/ 482323 h 770609"/>
                <a:gd name="connsiteX335" fmla="*/ 225553 w 573638"/>
                <a:gd name="connsiteY335" fmla="*/ 496965 h 770609"/>
                <a:gd name="connsiteX336" fmla="*/ 237831 w 573638"/>
                <a:gd name="connsiteY336" fmla="*/ 496965 h 770609"/>
                <a:gd name="connsiteX337" fmla="*/ 254582 w 573638"/>
                <a:gd name="connsiteY337" fmla="*/ 480231 h 770609"/>
                <a:gd name="connsiteX338" fmla="*/ 254611 w 573638"/>
                <a:gd name="connsiteY338" fmla="*/ 467996 h 770609"/>
                <a:gd name="connsiteX339" fmla="*/ 254582 w 573638"/>
                <a:gd name="connsiteY339" fmla="*/ 467967 h 770609"/>
                <a:gd name="connsiteX340" fmla="*/ 248491 w 573638"/>
                <a:gd name="connsiteY340" fmla="*/ 465400 h 770609"/>
                <a:gd name="connsiteX341" fmla="*/ 248491 w 573638"/>
                <a:gd name="connsiteY341" fmla="*/ 465400 h 770609"/>
                <a:gd name="connsiteX342" fmla="*/ 242304 w 573638"/>
                <a:gd name="connsiteY342" fmla="*/ 467967 h 770609"/>
                <a:gd name="connsiteX343" fmla="*/ 231740 w 573638"/>
                <a:gd name="connsiteY343" fmla="*/ 478615 h 770609"/>
                <a:gd name="connsiteX344" fmla="*/ 219557 w 573638"/>
                <a:gd name="connsiteY344" fmla="*/ 466445 h 770609"/>
                <a:gd name="connsiteX345" fmla="*/ 219557 w 573638"/>
                <a:gd name="connsiteY345" fmla="*/ 425087 h 770609"/>
                <a:gd name="connsiteX346" fmla="*/ 233834 w 573638"/>
                <a:gd name="connsiteY346" fmla="*/ 410921 h 770609"/>
                <a:gd name="connsiteX347" fmla="*/ 245064 w 573638"/>
                <a:gd name="connsiteY347" fmla="*/ 410921 h 770609"/>
                <a:gd name="connsiteX348" fmla="*/ 252861 w 573638"/>
                <a:gd name="connsiteY348" fmla="*/ 401310 h 770609"/>
                <a:gd name="connsiteX349" fmla="*/ 245064 w 573638"/>
                <a:gd name="connsiteY349" fmla="*/ 393522 h 770609"/>
                <a:gd name="connsiteX350" fmla="*/ 230217 w 573638"/>
                <a:gd name="connsiteY350" fmla="*/ 393522 h 770609"/>
                <a:gd name="connsiteX351" fmla="*/ 224031 w 573638"/>
                <a:gd name="connsiteY351" fmla="*/ 396089 h 770609"/>
                <a:gd name="connsiteX352" fmla="*/ 216512 w 573638"/>
                <a:gd name="connsiteY352" fmla="*/ 403505 h 770609"/>
                <a:gd name="connsiteX353" fmla="*/ 206328 w 573638"/>
                <a:gd name="connsiteY353" fmla="*/ 393236 h 770609"/>
                <a:gd name="connsiteX354" fmla="*/ 193955 w 573638"/>
                <a:gd name="connsiteY354" fmla="*/ 393740 h 770609"/>
                <a:gd name="connsiteX355" fmla="*/ 193955 w 573638"/>
                <a:gd name="connsiteY355" fmla="*/ 405596 h 770609"/>
                <a:gd name="connsiteX356" fmla="*/ 202140 w 573638"/>
                <a:gd name="connsiteY356" fmla="*/ 413678 h 770609"/>
                <a:gd name="connsiteX357" fmla="*/ 202140 w 573638"/>
                <a:gd name="connsiteY357" fmla="*/ 420809 h 770609"/>
                <a:gd name="connsiteX358" fmla="*/ 201474 w 573638"/>
                <a:gd name="connsiteY358" fmla="*/ 422140 h 770609"/>
                <a:gd name="connsiteX359" fmla="*/ 202140 w 573638"/>
                <a:gd name="connsiteY359" fmla="*/ 422805 h 770609"/>
                <a:gd name="connsiteX360" fmla="*/ 202140 w 573638"/>
                <a:gd name="connsiteY360" fmla="*/ 466445 h 770609"/>
                <a:gd name="connsiteX361" fmla="*/ 195954 w 573638"/>
                <a:gd name="connsiteY361" fmla="*/ 472625 h 770609"/>
                <a:gd name="connsiteX362" fmla="*/ 193384 w 573638"/>
                <a:gd name="connsiteY362" fmla="*/ 478710 h 770609"/>
                <a:gd name="connsiteX363" fmla="*/ 193384 w 573638"/>
                <a:gd name="connsiteY363" fmla="*/ 513508 h 770609"/>
                <a:gd name="connsiteX364" fmla="*/ 162548 w 573638"/>
                <a:gd name="connsiteY364" fmla="*/ 482608 h 770609"/>
                <a:gd name="connsiteX365" fmla="*/ 171494 w 573638"/>
                <a:gd name="connsiteY365" fmla="*/ 473671 h 770609"/>
                <a:gd name="connsiteX366" fmla="*/ 173969 w 573638"/>
                <a:gd name="connsiteY366" fmla="*/ 467491 h 770609"/>
                <a:gd name="connsiteX367" fmla="*/ 173969 w 573638"/>
                <a:gd name="connsiteY367" fmla="*/ 437922 h 770609"/>
                <a:gd name="connsiteX368" fmla="*/ 171494 w 573638"/>
                <a:gd name="connsiteY368" fmla="*/ 431742 h 770609"/>
                <a:gd name="connsiteX369" fmla="*/ 156552 w 573638"/>
                <a:gd name="connsiteY369" fmla="*/ 417291 h 770609"/>
                <a:gd name="connsiteX370" fmla="*/ 150366 w 573638"/>
                <a:gd name="connsiteY370" fmla="*/ 414819 h 770609"/>
                <a:gd name="connsiteX371" fmla="*/ 150366 w 573638"/>
                <a:gd name="connsiteY371" fmla="*/ 414819 h 770609"/>
                <a:gd name="connsiteX372" fmla="*/ 141705 w 573638"/>
                <a:gd name="connsiteY372" fmla="*/ 423280 h 770609"/>
                <a:gd name="connsiteX373" fmla="*/ 141705 w 573638"/>
                <a:gd name="connsiteY373" fmla="*/ 423471 h 770609"/>
                <a:gd name="connsiteX374" fmla="*/ 144179 w 573638"/>
                <a:gd name="connsiteY374" fmla="*/ 429651 h 770609"/>
                <a:gd name="connsiteX375" fmla="*/ 156171 w 573638"/>
                <a:gd name="connsiteY375" fmla="*/ 441535 h 770609"/>
                <a:gd name="connsiteX376" fmla="*/ 156171 w 573638"/>
                <a:gd name="connsiteY376" fmla="*/ 463973 h 770609"/>
                <a:gd name="connsiteX377" fmla="*/ 146178 w 573638"/>
                <a:gd name="connsiteY377" fmla="*/ 473481 h 770609"/>
                <a:gd name="connsiteX378" fmla="*/ 87360 w 573638"/>
                <a:gd name="connsiteY378" fmla="*/ 473481 h 770609"/>
                <a:gd name="connsiteX379" fmla="*/ 87360 w 573638"/>
                <a:gd name="connsiteY379" fmla="*/ 423851 h 770609"/>
                <a:gd name="connsiteX380" fmla="*/ 84790 w 573638"/>
                <a:gd name="connsiteY380" fmla="*/ 417766 h 770609"/>
                <a:gd name="connsiteX381" fmla="*/ 54144 w 573638"/>
                <a:gd name="connsiteY381" fmla="*/ 387152 h 770609"/>
                <a:gd name="connsiteX382" fmla="*/ 41867 w 573638"/>
                <a:gd name="connsiteY382" fmla="*/ 387152 h 770609"/>
                <a:gd name="connsiteX383" fmla="*/ 41867 w 573638"/>
                <a:gd name="connsiteY383" fmla="*/ 399416 h 770609"/>
                <a:gd name="connsiteX384" fmla="*/ 70419 w 573638"/>
                <a:gd name="connsiteY384" fmla="*/ 427464 h 770609"/>
                <a:gd name="connsiteX385" fmla="*/ 70419 w 573638"/>
                <a:gd name="connsiteY385" fmla="*/ 467967 h 770609"/>
                <a:gd name="connsiteX386" fmla="*/ 47292 w 573638"/>
                <a:gd name="connsiteY386" fmla="*/ 444958 h 770609"/>
                <a:gd name="connsiteX387" fmla="*/ 35043 w 573638"/>
                <a:gd name="connsiteY387" fmla="*/ 444929 h 770609"/>
                <a:gd name="connsiteX388" fmla="*/ 35014 w 573638"/>
                <a:gd name="connsiteY388" fmla="*/ 444958 h 770609"/>
                <a:gd name="connsiteX389" fmla="*/ 35014 w 573638"/>
                <a:gd name="connsiteY389" fmla="*/ 457223 h 770609"/>
                <a:gd name="connsiteX390" fmla="*/ 66612 w 573638"/>
                <a:gd name="connsiteY390" fmla="*/ 488788 h 770609"/>
                <a:gd name="connsiteX391" fmla="*/ 72798 w 573638"/>
                <a:gd name="connsiteY391" fmla="*/ 491260 h 770609"/>
                <a:gd name="connsiteX392" fmla="*/ 146654 w 573638"/>
                <a:gd name="connsiteY392" fmla="*/ 491260 h 770609"/>
                <a:gd name="connsiteX393" fmla="*/ 157504 w 573638"/>
                <a:gd name="connsiteY393" fmla="*/ 502194 h 770609"/>
                <a:gd name="connsiteX394" fmla="*/ 122860 w 573638"/>
                <a:gd name="connsiteY394" fmla="*/ 536802 h 770609"/>
                <a:gd name="connsiteX395" fmla="*/ 108965 w 573638"/>
                <a:gd name="connsiteY395" fmla="*/ 536802 h 770609"/>
                <a:gd name="connsiteX396" fmla="*/ 99344 w 573638"/>
                <a:gd name="connsiteY396" fmla="*/ 544591 h 770609"/>
                <a:gd name="connsiteX397" fmla="*/ 107141 w 573638"/>
                <a:gd name="connsiteY397" fmla="*/ 554201 h 770609"/>
                <a:gd name="connsiteX398" fmla="*/ 108965 w 573638"/>
                <a:gd name="connsiteY398" fmla="*/ 554201 h 770609"/>
                <a:gd name="connsiteX399" fmla="*/ 126286 w 573638"/>
                <a:gd name="connsiteY399" fmla="*/ 554201 h 770609"/>
                <a:gd name="connsiteX400" fmla="*/ 132473 w 573638"/>
                <a:gd name="connsiteY400" fmla="*/ 551634 h 770609"/>
                <a:gd name="connsiteX401" fmla="*/ 169686 w 573638"/>
                <a:gd name="connsiteY401" fmla="*/ 514459 h 770609"/>
                <a:gd name="connsiteX402" fmla="*/ 271903 w 573638"/>
                <a:gd name="connsiteY402" fmla="*/ 616666 h 770609"/>
                <a:gd name="connsiteX403" fmla="*/ 271903 w 573638"/>
                <a:gd name="connsiteY403" fmla="*/ 634731 h 770609"/>
                <a:gd name="connsiteX404" fmla="*/ 266574 w 573638"/>
                <a:gd name="connsiteY404" fmla="*/ 765081 h 770609"/>
                <a:gd name="connsiteX405" fmla="*/ 267430 w 573638"/>
                <a:gd name="connsiteY405" fmla="*/ 768979 h 770609"/>
                <a:gd name="connsiteX406" fmla="*/ 268192 w 573638"/>
                <a:gd name="connsiteY406" fmla="*/ 770500 h 770609"/>
                <a:gd name="connsiteX407" fmla="*/ 270000 w 573638"/>
                <a:gd name="connsiteY407" fmla="*/ 770500 h 770609"/>
                <a:gd name="connsiteX408" fmla="*/ 275711 w 573638"/>
                <a:gd name="connsiteY408" fmla="*/ 770500 h 770609"/>
                <a:gd name="connsiteX409" fmla="*/ 283896 w 573638"/>
                <a:gd name="connsiteY409" fmla="*/ 770500 h 770609"/>
                <a:gd name="connsiteX410" fmla="*/ 295412 w 573638"/>
                <a:gd name="connsiteY410" fmla="*/ 770500 h 770609"/>
                <a:gd name="connsiteX411" fmla="*/ 300741 w 573638"/>
                <a:gd name="connsiteY411" fmla="*/ 770500 h 770609"/>
                <a:gd name="connsiteX412" fmla="*/ 302835 w 573638"/>
                <a:gd name="connsiteY412" fmla="*/ 770500 h 770609"/>
                <a:gd name="connsiteX413" fmla="*/ 303501 w 573638"/>
                <a:gd name="connsiteY413" fmla="*/ 768503 h 770609"/>
                <a:gd name="connsiteX414" fmla="*/ 303977 w 573638"/>
                <a:gd name="connsiteY414" fmla="*/ 765081 h 770609"/>
                <a:gd name="connsiteX415" fmla="*/ 298838 w 573638"/>
                <a:gd name="connsiteY415" fmla="*/ 612958 h 770609"/>
                <a:gd name="connsiteX416" fmla="*/ 298838 w 573638"/>
                <a:gd name="connsiteY416" fmla="*/ 489359 h 770609"/>
                <a:gd name="connsiteX417" fmla="*/ 338335 w 573638"/>
                <a:gd name="connsiteY417" fmla="*/ 449807 h 770609"/>
                <a:gd name="connsiteX418" fmla="*/ 366888 w 573638"/>
                <a:gd name="connsiteY418" fmla="*/ 478330 h 770609"/>
                <a:gd name="connsiteX419" fmla="*/ 340144 w 573638"/>
                <a:gd name="connsiteY419" fmla="*/ 505046 h 770609"/>
                <a:gd name="connsiteX420" fmla="*/ 340114 w 573638"/>
                <a:gd name="connsiteY420" fmla="*/ 517282 h 770609"/>
                <a:gd name="connsiteX421" fmla="*/ 340144 w 573638"/>
                <a:gd name="connsiteY421" fmla="*/ 517311 h 770609"/>
                <a:gd name="connsiteX422" fmla="*/ 351279 w 573638"/>
                <a:gd name="connsiteY422" fmla="*/ 528435 h 770609"/>
                <a:gd name="connsiteX423" fmla="*/ 339287 w 573638"/>
                <a:gd name="connsiteY423" fmla="*/ 540320 h 770609"/>
                <a:gd name="connsiteX424" fmla="*/ 336717 w 573638"/>
                <a:gd name="connsiteY424" fmla="*/ 546500 h 770609"/>
                <a:gd name="connsiteX425" fmla="*/ 345668 w 573638"/>
                <a:gd name="connsiteY425" fmla="*/ 555048 h 770609"/>
                <a:gd name="connsiteX426" fmla="*/ 351565 w 573638"/>
                <a:gd name="connsiteY426" fmla="*/ 552585 h 770609"/>
                <a:gd name="connsiteX427" fmla="*/ 369648 w 573638"/>
                <a:gd name="connsiteY427" fmla="*/ 534520 h 770609"/>
                <a:gd name="connsiteX428" fmla="*/ 369677 w 573638"/>
                <a:gd name="connsiteY428" fmla="*/ 522284 h 770609"/>
                <a:gd name="connsiteX429" fmla="*/ 369648 w 573638"/>
                <a:gd name="connsiteY429" fmla="*/ 522255 h 770609"/>
                <a:gd name="connsiteX430" fmla="*/ 358608 w 573638"/>
                <a:gd name="connsiteY430" fmla="*/ 511226 h 770609"/>
                <a:gd name="connsiteX431" fmla="*/ 379260 w 573638"/>
                <a:gd name="connsiteY431" fmla="*/ 490595 h 770609"/>
                <a:gd name="connsiteX432" fmla="*/ 406290 w 573638"/>
                <a:gd name="connsiteY432" fmla="*/ 517692 h 770609"/>
                <a:gd name="connsiteX433" fmla="*/ 406290 w 573638"/>
                <a:gd name="connsiteY433" fmla="*/ 537943 h 770609"/>
                <a:gd name="connsiteX434" fmla="*/ 408860 w 573638"/>
                <a:gd name="connsiteY434" fmla="*/ 544123 h 770609"/>
                <a:gd name="connsiteX435" fmla="*/ 430559 w 573638"/>
                <a:gd name="connsiteY435" fmla="*/ 565800 h 770609"/>
                <a:gd name="connsiteX436" fmla="*/ 442837 w 573638"/>
                <a:gd name="connsiteY436" fmla="*/ 565800 h 770609"/>
                <a:gd name="connsiteX437" fmla="*/ 442866 w 573638"/>
                <a:gd name="connsiteY437" fmla="*/ 553565 h 770609"/>
                <a:gd name="connsiteX438" fmla="*/ 442837 w 573638"/>
                <a:gd name="connsiteY438" fmla="*/ 553535 h 770609"/>
                <a:gd name="connsiteX439" fmla="*/ 423802 w 573638"/>
                <a:gd name="connsiteY439" fmla="*/ 534520 h 770609"/>
                <a:gd name="connsiteX440" fmla="*/ 423802 w 573638"/>
                <a:gd name="connsiteY440" fmla="*/ 527104 h 770609"/>
                <a:gd name="connsiteX441" fmla="*/ 436841 w 573638"/>
                <a:gd name="connsiteY441" fmla="*/ 527104 h 770609"/>
                <a:gd name="connsiteX442" fmla="*/ 442932 w 573638"/>
                <a:gd name="connsiteY442" fmla="*/ 524632 h 770609"/>
                <a:gd name="connsiteX443" fmla="*/ 498800 w 573638"/>
                <a:gd name="connsiteY443" fmla="*/ 468822 h 770609"/>
                <a:gd name="connsiteX444" fmla="*/ 498829 w 573638"/>
                <a:gd name="connsiteY444" fmla="*/ 456587 h 770609"/>
                <a:gd name="connsiteX445" fmla="*/ 498800 w 573638"/>
                <a:gd name="connsiteY445" fmla="*/ 456557 h 770609"/>
                <a:gd name="connsiteX446" fmla="*/ 492709 w 573638"/>
                <a:gd name="connsiteY446" fmla="*/ 453990 h 770609"/>
                <a:gd name="connsiteX447" fmla="*/ 492709 w 573638"/>
                <a:gd name="connsiteY447" fmla="*/ 453990 h 770609"/>
                <a:gd name="connsiteX448" fmla="*/ 486617 w 573638"/>
                <a:gd name="connsiteY448" fmla="*/ 456557 h 770609"/>
                <a:gd name="connsiteX449" fmla="*/ 457494 w 573638"/>
                <a:gd name="connsiteY449" fmla="*/ 485651 h 770609"/>
                <a:gd name="connsiteX450" fmla="*/ 451403 w 573638"/>
                <a:gd name="connsiteY450" fmla="*/ 479566 h 770609"/>
                <a:gd name="connsiteX451" fmla="*/ 451974 w 573638"/>
                <a:gd name="connsiteY451" fmla="*/ 479566 h 770609"/>
                <a:gd name="connsiteX452" fmla="*/ 465013 w 573638"/>
                <a:gd name="connsiteY452" fmla="*/ 466445 h 770609"/>
                <a:gd name="connsiteX453" fmla="*/ 467583 w 573638"/>
                <a:gd name="connsiteY453" fmla="*/ 460360 h 770609"/>
                <a:gd name="connsiteX454" fmla="*/ 467582 w 573638"/>
                <a:gd name="connsiteY454" fmla="*/ 449427 h 770609"/>
                <a:gd name="connsiteX455" fmla="*/ 459786 w 573638"/>
                <a:gd name="connsiteY455" fmla="*/ 439816 h 770609"/>
                <a:gd name="connsiteX456" fmla="*/ 450165 w 573638"/>
                <a:gd name="connsiteY456" fmla="*/ 447605 h 770609"/>
                <a:gd name="connsiteX457" fmla="*/ 450165 w 573638"/>
                <a:gd name="connsiteY457" fmla="*/ 449427 h 770609"/>
                <a:gd name="connsiteX458" fmla="*/ 450166 w 573638"/>
                <a:gd name="connsiteY458" fmla="*/ 456748 h 770609"/>
                <a:gd name="connsiteX459" fmla="*/ 445597 w 573638"/>
                <a:gd name="connsiteY459" fmla="*/ 461311 h 770609"/>
                <a:gd name="connsiteX460" fmla="*/ 445597 w 573638"/>
                <a:gd name="connsiteY460" fmla="*/ 427274 h 770609"/>
                <a:gd name="connsiteX461" fmla="*/ 451593 w 573638"/>
                <a:gd name="connsiteY461" fmla="*/ 421284 h 770609"/>
                <a:gd name="connsiteX462" fmla="*/ 451593 w 573638"/>
                <a:gd name="connsiteY462" fmla="*/ 409019 h 770609"/>
                <a:gd name="connsiteX463" fmla="*/ 439220 w 573638"/>
                <a:gd name="connsiteY463" fmla="*/ 409019 h 770609"/>
                <a:gd name="connsiteX464" fmla="*/ 430750 w 573638"/>
                <a:gd name="connsiteY464" fmla="*/ 417576 h 770609"/>
                <a:gd name="connsiteX465" fmla="*/ 428180 w 573638"/>
                <a:gd name="connsiteY465" fmla="*/ 423661 h 770609"/>
                <a:gd name="connsiteX466" fmla="*/ 428180 w 573638"/>
                <a:gd name="connsiteY466" fmla="*/ 456843 h 770609"/>
                <a:gd name="connsiteX467" fmla="*/ 422279 w 573638"/>
                <a:gd name="connsiteY467" fmla="*/ 450948 h 770609"/>
                <a:gd name="connsiteX468" fmla="*/ 422279 w 573638"/>
                <a:gd name="connsiteY468" fmla="*/ 437447 h 770609"/>
                <a:gd name="connsiteX469" fmla="*/ 413618 w 573638"/>
                <a:gd name="connsiteY469" fmla="*/ 428795 h 770609"/>
                <a:gd name="connsiteX470" fmla="*/ 404957 w 573638"/>
                <a:gd name="connsiteY470" fmla="*/ 437447 h 770609"/>
                <a:gd name="connsiteX471" fmla="*/ 404958 w 573638"/>
                <a:gd name="connsiteY471" fmla="*/ 454561 h 770609"/>
                <a:gd name="connsiteX472" fmla="*/ 407432 w 573638"/>
                <a:gd name="connsiteY472" fmla="*/ 460646 h 770609"/>
                <a:gd name="connsiteX473" fmla="*/ 445502 w 573638"/>
                <a:gd name="connsiteY473" fmla="*/ 498676 h 770609"/>
                <a:gd name="connsiteX474" fmla="*/ 433605 w 573638"/>
                <a:gd name="connsiteY474" fmla="*/ 510561 h 770609"/>
                <a:gd name="connsiteX475" fmla="*/ 423041 w 573638"/>
                <a:gd name="connsiteY475" fmla="*/ 510561 h 770609"/>
                <a:gd name="connsiteX476" fmla="*/ 421613 w 573638"/>
                <a:gd name="connsiteY476" fmla="*/ 508659 h 770609"/>
                <a:gd name="connsiteX477" fmla="*/ 351279 w 573638"/>
                <a:gd name="connsiteY477" fmla="*/ 438398 h 770609"/>
                <a:gd name="connsiteX478" fmla="*/ 373360 w 573638"/>
                <a:gd name="connsiteY478" fmla="*/ 416340 h 770609"/>
                <a:gd name="connsiteX479" fmla="*/ 415522 w 573638"/>
                <a:gd name="connsiteY479" fmla="*/ 416340 h 770609"/>
                <a:gd name="connsiteX480" fmla="*/ 421613 w 573638"/>
                <a:gd name="connsiteY480" fmla="*/ 413773 h 770609"/>
                <a:gd name="connsiteX481" fmla="*/ 443694 w 573638"/>
                <a:gd name="connsiteY481" fmla="*/ 391715 h 770609"/>
                <a:gd name="connsiteX482" fmla="*/ 490615 w 573638"/>
                <a:gd name="connsiteY482" fmla="*/ 438683 h 770609"/>
                <a:gd name="connsiteX483" fmla="*/ 496801 w 573638"/>
                <a:gd name="connsiteY483" fmla="*/ 441250 h 770609"/>
                <a:gd name="connsiteX484" fmla="*/ 544864 w 573638"/>
                <a:gd name="connsiteY484" fmla="*/ 441250 h 770609"/>
                <a:gd name="connsiteX485" fmla="*/ 551051 w 573638"/>
                <a:gd name="connsiteY485" fmla="*/ 438683 h 770609"/>
                <a:gd name="connsiteX486" fmla="*/ 560568 w 573638"/>
                <a:gd name="connsiteY486" fmla="*/ 429175 h 770609"/>
                <a:gd name="connsiteX487" fmla="*/ 560370 w 573638"/>
                <a:gd name="connsiteY487" fmla="*/ 416807 h 770609"/>
                <a:gd name="connsiteX488" fmla="*/ 554382 w 573638"/>
                <a:gd name="connsiteY488" fmla="*/ 414343 h 770609"/>
                <a:gd name="connsiteX489" fmla="*/ 554382 w 573638"/>
                <a:gd name="connsiteY489" fmla="*/ 414343 h 770609"/>
                <a:gd name="connsiteX490" fmla="*/ 548291 w 573638"/>
                <a:gd name="connsiteY490" fmla="*/ 416910 h 770609"/>
                <a:gd name="connsiteX491" fmla="*/ 541438 w 573638"/>
                <a:gd name="connsiteY491" fmla="*/ 423756 h 770609"/>
                <a:gd name="connsiteX492" fmla="*/ 531921 w 573638"/>
                <a:gd name="connsiteY492" fmla="*/ 423756 h 770609"/>
                <a:gd name="connsiteX493" fmla="*/ 561900 w 573638"/>
                <a:gd name="connsiteY493" fmla="*/ 393712 h 770609"/>
                <a:gd name="connsiteX494" fmla="*/ 564470 w 573638"/>
                <a:gd name="connsiteY494" fmla="*/ 387627 h 770609"/>
                <a:gd name="connsiteX495" fmla="*/ 564470 w 573638"/>
                <a:gd name="connsiteY495" fmla="*/ 356062 h 770609"/>
                <a:gd name="connsiteX496" fmla="*/ 556673 w 573638"/>
                <a:gd name="connsiteY496" fmla="*/ 346451 h 770609"/>
                <a:gd name="connsiteX497" fmla="*/ 547053 w 573638"/>
                <a:gd name="connsiteY497" fmla="*/ 354240 h 770609"/>
                <a:gd name="connsiteX498" fmla="*/ 547053 w 573638"/>
                <a:gd name="connsiteY498" fmla="*/ 356062 h 770609"/>
                <a:gd name="connsiteX499" fmla="*/ 547053 w 573638"/>
                <a:gd name="connsiteY499" fmla="*/ 383634 h 770609"/>
                <a:gd name="connsiteX500" fmla="*/ 521832 w 573638"/>
                <a:gd name="connsiteY500" fmla="*/ 408829 h 770609"/>
                <a:gd name="connsiteX501" fmla="*/ 521832 w 573638"/>
                <a:gd name="connsiteY501" fmla="*/ 384109 h 770609"/>
                <a:gd name="connsiteX502" fmla="*/ 532587 w 573638"/>
                <a:gd name="connsiteY502" fmla="*/ 373365 h 770609"/>
                <a:gd name="connsiteX503" fmla="*/ 535156 w 573638"/>
                <a:gd name="connsiteY503" fmla="*/ 367281 h 770609"/>
                <a:gd name="connsiteX504" fmla="*/ 535156 w 573638"/>
                <a:gd name="connsiteY504" fmla="*/ 306146 h 770609"/>
                <a:gd name="connsiteX505" fmla="*/ 525536 w 573638"/>
                <a:gd name="connsiteY505" fmla="*/ 298358 h 770609"/>
                <a:gd name="connsiteX506" fmla="*/ 517739 w 573638"/>
                <a:gd name="connsiteY506" fmla="*/ 306146 h 770609"/>
                <a:gd name="connsiteX507" fmla="*/ 517739 w 573638"/>
                <a:gd name="connsiteY507" fmla="*/ 363192 h 770609"/>
                <a:gd name="connsiteX508" fmla="*/ 506985 w 573638"/>
                <a:gd name="connsiteY508" fmla="*/ 373936 h 770609"/>
                <a:gd name="connsiteX509" fmla="*/ 504510 w 573638"/>
                <a:gd name="connsiteY509" fmla="*/ 380116 h 770609"/>
                <a:gd name="connsiteX510" fmla="*/ 504510 w 573638"/>
                <a:gd name="connsiteY510" fmla="*/ 423851 h 770609"/>
                <a:gd name="connsiteX511" fmla="*/ 500037 w 573638"/>
                <a:gd name="connsiteY511" fmla="*/ 423851 h 770609"/>
                <a:gd name="connsiteX512" fmla="*/ 478813 w 573638"/>
                <a:gd name="connsiteY512" fmla="*/ 402649 h 770609"/>
                <a:gd name="connsiteX513" fmla="*/ 493755 w 573638"/>
                <a:gd name="connsiteY513" fmla="*/ 387722 h 770609"/>
                <a:gd name="connsiteX514" fmla="*/ 496325 w 573638"/>
                <a:gd name="connsiteY514" fmla="*/ 381542 h 770609"/>
                <a:gd name="connsiteX515" fmla="*/ 496325 w 573638"/>
                <a:gd name="connsiteY515" fmla="*/ 334004 h 770609"/>
                <a:gd name="connsiteX516" fmla="*/ 507556 w 573638"/>
                <a:gd name="connsiteY516" fmla="*/ 322690 h 770609"/>
                <a:gd name="connsiteX517" fmla="*/ 510126 w 573638"/>
                <a:gd name="connsiteY517" fmla="*/ 316605 h 770609"/>
                <a:gd name="connsiteX518" fmla="*/ 507651 w 573638"/>
                <a:gd name="connsiteY518" fmla="*/ 310425 h 770609"/>
                <a:gd name="connsiteX519" fmla="*/ 501465 w 573638"/>
                <a:gd name="connsiteY519" fmla="*/ 307858 h 770609"/>
                <a:gd name="connsiteX520" fmla="*/ 501465 w 573638"/>
                <a:gd name="connsiteY520" fmla="*/ 307858 h 770609"/>
                <a:gd name="connsiteX521" fmla="*/ 495278 w 573638"/>
                <a:gd name="connsiteY521" fmla="*/ 310425 h 770609"/>
                <a:gd name="connsiteX522" fmla="*/ 481478 w 573638"/>
                <a:gd name="connsiteY522" fmla="*/ 324211 h 770609"/>
                <a:gd name="connsiteX523" fmla="*/ 478908 w 573638"/>
                <a:gd name="connsiteY523" fmla="*/ 330391 h 770609"/>
                <a:gd name="connsiteX524" fmla="*/ 478908 w 573638"/>
                <a:gd name="connsiteY524" fmla="*/ 345508 h 770609"/>
                <a:gd name="connsiteX525" fmla="*/ 475292 w 573638"/>
                <a:gd name="connsiteY525" fmla="*/ 341895 h 770609"/>
                <a:gd name="connsiteX526" fmla="*/ 463014 w 573638"/>
                <a:gd name="connsiteY526" fmla="*/ 341895 h 770609"/>
                <a:gd name="connsiteX527" fmla="*/ 463014 w 573638"/>
                <a:gd name="connsiteY527" fmla="*/ 354160 h 770609"/>
                <a:gd name="connsiteX528" fmla="*/ 478908 w 573638"/>
                <a:gd name="connsiteY528" fmla="*/ 370038 h 770609"/>
                <a:gd name="connsiteX529" fmla="*/ 478908 w 573638"/>
                <a:gd name="connsiteY529" fmla="*/ 377549 h 770609"/>
                <a:gd name="connsiteX530" fmla="*/ 466536 w 573638"/>
                <a:gd name="connsiteY530" fmla="*/ 390004 h 770609"/>
                <a:gd name="connsiteX531" fmla="*/ 455590 w 573638"/>
                <a:gd name="connsiteY531" fmla="*/ 379070 h 770609"/>
                <a:gd name="connsiteX532" fmla="*/ 457399 w 573638"/>
                <a:gd name="connsiteY532" fmla="*/ 373746 h 770609"/>
                <a:gd name="connsiteX533" fmla="*/ 457399 w 573638"/>
                <a:gd name="connsiteY533" fmla="*/ 311376 h 770609"/>
                <a:gd name="connsiteX534" fmla="*/ 516407 w 573638"/>
                <a:gd name="connsiteY534" fmla="*/ 252428 h 770609"/>
                <a:gd name="connsiteX535" fmla="*/ 554858 w 573638"/>
                <a:gd name="connsiteY535" fmla="*/ 290744 h 770609"/>
                <a:gd name="connsiteX536" fmla="*/ 567135 w 573638"/>
                <a:gd name="connsiteY536" fmla="*/ 290744 h 770609"/>
                <a:gd name="connsiteX537" fmla="*/ 567164 w 573638"/>
                <a:gd name="connsiteY537" fmla="*/ 278508 h 770609"/>
                <a:gd name="connsiteX538" fmla="*/ 567135 w 573638"/>
                <a:gd name="connsiteY538" fmla="*/ 278479 h 770609"/>
                <a:gd name="connsiteX539" fmla="*/ 551146 w 573638"/>
                <a:gd name="connsiteY539" fmla="*/ 262411 h 770609"/>
                <a:gd name="connsiteX540" fmla="*/ 571228 w 573638"/>
                <a:gd name="connsiteY540" fmla="*/ 242350 h 770609"/>
                <a:gd name="connsiteX541" fmla="*/ 571228 w 573638"/>
                <a:gd name="connsiteY541" fmla="*/ 230370 h 77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573638" h="770609">
                  <a:moveTo>
                    <a:pt x="571228" y="230370"/>
                  </a:moveTo>
                  <a:lnTo>
                    <a:pt x="571228" y="230370"/>
                  </a:lnTo>
                  <a:cubicBezTo>
                    <a:pt x="567853" y="226984"/>
                    <a:pt x="562370" y="226970"/>
                    <a:pt x="558979" y="230341"/>
                  </a:cubicBezTo>
                  <a:cubicBezTo>
                    <a:pt x="558970" y="230351"/>
                    <a:pt x="558960" y="230361"/>
                    <a:pt x="558950" y="230370"/>
                  </a:cubicBezTo>
                  <a:lnTo>
                    <a:pt x="538868" y="250432"/>
                  </a:lnTo>
                  <a:lnTo>
                    <a:pt x="528494" y="240163"/>
                  </a:lnTo>
                  <a:lnTo>
                    <a:pt x="544388" y="224190"/>
                  </a:lnTo>
                  <a:cubicBezTo>
                    <a:pt x="545979" y="222525"/>
                    <a:pt x="546865" y="220312"/>
                    <a:pt x="546863" y="218010"/>
                  </a:cubicBezTo>
                  <a:lnTo>
                    <a:pt x="546863" y="203749"/>
                  </a:lnTo>
                  <a:cubicBezTo>
                    <a:pt x="546881" y="201473"/>
                    <a:pt x="545990" y="199283"/>
                    <a:pt x="544388" y="197664"/>
                  </a:cubicBezTo>
                  <a:lnTo>
                    <a:pt x="534205" y="187491"/>
                  </a:lnTo>
                  <a:cubicBezTo>
                    <a:pt x="532594" y="185864"/>
                    <a:pt x="530404" y="184941"/>
                    <a:pt x="528113" y="184924"/>
                  </a:cubicBezTo>
                  <a:lnTo>
                    <a:pt x="528113" y="184924"/>
                  </a:lnTo>
                  <a:cubicBezTo>
                    <a:pt x="523331" y="184854"/>
                    <a:pt x="519397" y="188671"/>
                    <a:pt x="519327" y="193449"/>
                  </a:cubicBezTo>
                  <a:cubicBezTo>
                    <a:pt x="519293" y="195818"/>
                    <a:pt x="520233" y="198098"/>
                    <a:pt x="521927" y="199756"/>
                  </a:cubicBezTo>
                  <a:lnTo>
                    <a:pt x="529541" y="207362"/>
                  </a:lnTo>
                  <a:lnTo>
                    <a:pt x="529541" y="214683"/>
                  </a:lnTo>
                  <a:lnTo>
                    <a:pt x="496420" y="247769"/>
                  </a:lnTo>
                  <a:lnTo>
                    <a:pt x="496420" y="191864"/>
                  </a:lnTo>
                  <a:lnTo>
                    <a:pt x="516788" y="171518"/>
                  </a:lnTo>
                  <a:cubicBezTo>
                    <a:pt x="518439" y="169886"/>
                    <a:pt x="519365" y="167659"/>
                    <a:pt x="519358" y="165338"/>
                  </a:cubicBezTo>
                  <a:lnTo>
                    <a:pt x="519357" y="145657"/>
                  </a:lnTo>
                  <a:cubicBezTo>
                    <a:pt x="518854" y="140853"/>
                    <a:pt x="514547" y="137365"/>
                    <a:pt x="509737" y="137868"/>
                  </a:cubicBezTo>
                  <a:cubicBezTo>
                    <a:pt x="505623" y="138299"/>
                    <a:pt x="502371" y="141547"/>
                    <a:pt x="501940" y="145657"/>
                  </a:cubicBezTo>
                  <a:lnTo>
                    <a:pt x="501940" y="161820"/>
                  </a:lnTo>
                  <a:lnTo>
                    <a:pt x="496516" y="167240"/>
                  </a:lnTo>
                  <a:lnTo>
                    <a:pt x="496516" y="148795"/>
                  </a:lnTo>
                  <a:cubicBezTo>
                    <a:pt x="496012" y="143990"/>
                    <a:pt x="491705" y="140503"/>
                    <a:pt x="486895" y="141006"/>
                  </a:cubicBezTo>
                  <a:cubicBezTo>
                    <a:pt x="482781" y="141436"/>
                    <a:pt x="479529" y="144684"/>
                    <a:pt x="479099" y="148795"/>
                  </a:cubicBezTo>
                  <a:lnTo>
                    <a:pt x="479099" y="157637"/>
                  </a:lnTo>
                  <a:lnTo>
                    <a:pt x="470247" y="148890"/>
                  </a:lnTo>
                  <a:lnTo>
                    <a:pt x="470247" y="115803"/>
                  </a:lnTo>
                  <a:cubicBezTo>
                    <a:pt x="470247" y="111025"/>
                    <a:pt x="466370" y="107151"/>
                    <a:pt x="461586" y="107151"/>
                  </a:cubicBezTo>
                  <a:cubicBezTo>
                    <a:pt x="456803" y="107151"/>
                    <a:pt x="452926" y="111025"/>
                    <a:pt x="452926" y="115803"/>
                  </a:cubicBezTo>
                  <a:lnTo>
                    <a:pt x="452926" y="152408"/>
                  </a:lnTo>
                  <a:cubicBezTo>
                    <a:pt x="452939" y="154724"/>
                    <a:pt x="453861" y="156943"/>
                    <a:pt x="455495" y="158588"/>
                  </a:cubicBezTo>
                  <a:lnTo>
                    <a:pt x="479003" y="182167"/>
                  </a:lnTo>
                  <a:lnTo>
                    <a:pt x="479003" y="264978"/>
                  </a:lnTo>
                  <a:lnTo>
                    <a:pt x="457208" y="286846"/>
                  </a:lnTo>
                  <a:lnTo>
                    <a:pt x="457208" y="217155"/>
                  </a:lnTo>
                  <a:cubicBezTo>
                    <a:pt x="456705" y="212350"/>
                    <a:pt x="452398" y="208863"/>
                    <a:pt x="447588" y="209366"/>
                  </a:cubicBezTo>
                  <a:cubicBezTo>
                    <a:pt x="443474" y="209796"/>
                    <a:pt x="440222" y="213044"/>
                    <a:pt x="439791" y="217155"/>
                  </a:cubicBezTo>
                  <a:lnTo>
                    <a:pt x="439791" y="245678"/>
                  </a:lnTo>
                  <a:lnTo>
                    <a:pt x="410192" y="216109"/>
                  </a:lnTo>
                  <a:lnTo>
                    <a:pt x="428085" y="198139"/>
                  </a:lnTo>
                  <a:cubicBezTo>
                    <a:pt x="429713" y="196530"/>
                    <a:pt x="430637" y="194342"/>
                    <a:pt x="430655" y="192055"/>
                  </a:cubicBezTo>
                  <a:lnTo>
                    <a:pt x="430655" y="139287"/>
                  </a:lnTo>
                  <a:cubicBezTo>
                    <a:pt x="430655" y="134509"/>
                    <a:pt x="426777" y="130635"/>
                    <a:pt x="421994" y="130635"/>
                  </a:cubicBezTo>
                  <a:cubicBezTo>
                    <a:pt x="417211" y="130635"/>
                    <a:pt x="413333" y="134509"/>
                    <a:pt x="413333" y="139287"/>
                  </a:cubicBezTo>
                  <a:lnTo>
                    <a:pt x="413333" y="188442"/>
                  </a:lnTo>
                  <a:lnTo>
                    <a:pt x="390491" y="211165"/>
                  </a:lnTo>
                  <a:cubicBezTo>
                    <a:pt x="390015" y="211640"/>
                    <a:pt x="389730" y="212211"/>
                    <a:pt x="389825" y="212211"/>
                  </a:cubicBezTo>
                  <a:lnTo>
                    <a:pt x="378975" y="223145"/>
                  </a:lnTo>
                  <a:cubicBezTo>
                    <a:pt x="375585" y="226515"/>
                    <a:pt x="375571" y="231993"/>
                    <a:pt x="378946" y="235380"/>
                  </a:cubicBezTo>
                  <a:cubicBezTo>
                    <a:pt x="378955" y="235390"/>
                    <a:pt x="378965" y="235400"/>
                    <a:pt x="378975" y="235409"/>
                  </a:cubicBezTo>
                  <a:cubicBezTo>
                    <a:pt x="382382" y="238756"/>
                    <a:pt x="387845" y="238756"/>
                    <a:pt x="391252" y="235409"/>
                  </a:cubicBezTo>
                  <a:lnTo>
                    <a:pt x="398105" y="228564"/>
                  </a:lnTo>
                  <a:lnTo>
                    <a:pt x="439791" y="270207"/>
                  </a:lnTo>
                  <a:lnTo>
                    <a:pt x="397724" y="312231"/>
                  </a:lnTo>
                  <a:lnTo>
                    <a:pt x="388207" y="302724"/>
                  </a:lnTo>
                  <a:cubicBezTo>
                    <a:pt x="384817" y="299337"/>
                    <a:pt x="379320" y="299337"/>
                    <a:pt x="375929" y="302724"/>
                  </a:cubicBezTo>
                  <a:cubicBezTo>
                    <a:pt x="372539" y="306110"/>
                    <a:pt x="372539" y="311602"/>
                    <a:pt x="375929" y="314988"/>
                  </a:cubicBezTo>
                  <a:lnTo>
                    <a:pt x="391443" y="330581"/>
                  </a:lnTo>
                  <a:cubicBezTo>
                    <a:pt x="394889" y="333829"/>
                    <a:pt x="400273" y="333829"/>
                    <a:pt x="403720" y="330581"/>
                  </a:cubicBezTo>
                  <a:lnTo>
                    <a:pt x="407813" y="326493"/>
                  </a:lnTo>
                  <a:lnTo>
                    <a:pt x="413428" y="332197"/>
                  </a:lnTo>
                  <a:lnTo>
                    <a:pt x="413428" y="339518"/>
                  </a:lnTo>
                  <a:cubicBezTo>
                    <a:pt x="413932" y="344323"/>
                    <a:pt x="418239" y="347810"/>
                    <a:pt x="423048" y="347307"/>
                  </a:cubicBezTo>
                  <a:cubicBezTo>
                    <a:pt x="427163" y="346877"/>
                    <a:pt x="430414" y="343628"/>
                    <a:pt x="430845" y="339518"/>
                  </a:cubicBezTo>
                  <a:lnTo>
                    <a:pt x="430845" y="328775"/>
                  </a:lnTo>
                  <a:cubicBezTo>
                    <a:pt x="430832" y="326458"/>
                    <a:pt x="429909" y="324239"/>
                    <a:pt x="428275" y="322595"/>
                  </a:cubicBezTo>
                  <a:lnTo>
                    <a:pt x="420090" y="314418"/>
                  </a:lnTo>
                  <a:lnTo>
                    <a:pt x="439696" y="294832"/>
                  </a:lnTo>
                  <a:lnTo>
                    <a:pt x="439696" y="370133"/>
                  </a:lnTo>
                  <a:lnTo>
                    <a:pt x="411144" y="398656"/>
                  </a:lnTo>
                  <a:lnTo>
                    <a:pt x="390015" y="398656"/>
                  </a:lnTo>
                  <a:lnTo>
                    <a:pt x="397344" y="391335"/>
                  </a:lnTo>
                  <a:cubicBezTo>
                    <a:pt x="400734" y="387964"/>
                    <a:pt x="400747" y="382486"/>
                    <a:pt x="397373" y="379099"/>
                  </a:cubicBezTo>
                  <a:cubicBezTo>
                    <a:pt x="397363" y="379089"/>
                    <a:pt x="397353" y="379080"/>
                    <a:pt x="397344" y="379070"/>
                  </a:cubicBezTo>
                  <a:lnTo>
                    <a:pt x="353944" y="335715"/>
                  </a:lnTo>
                  <a:lnTo>
                    <a:pt x="353944" y="302629"/>
                  </a:lnTo>
                  <a:lnTo>
                    <a:pt x="400580" y="256136"/>
                  </a:lnTo>
                  <a:cubicBezTo>
                    <a:pt x="403945" y="252667"/>
                    <a:pt x="403858" y="247129"/>
                    <a:pt x="400385" y="243767"/>
                  </a:cubicBezTo>
                  <a:cubicBezTo>
                    <a:pt x="398800" y="242233"/>
                    <a:pt x="396694" y="241354"/>
                    <a:pt x="394488" y="241304"/>
                  </a:cubicBezTo>
                  <a:lnTo>
                    <a:pt x="394488" y="241304"/>
                  </a:lnTo>
                  <a:cubicBezTo>
                    <a:pt x="392165" y="241296"/>
                    <a:pt x="389936" y="242221"/>
                    <a:pt x="388302" y="243871"/>
                  </a:cubicBezTo>
                  <a:lnTo>
                    <a:pt x="354039" y="278099"/>
                  </a:lnTo>
                  <a:lnTo>
                    <a:pt x="354039" y="260985"/>
                  </a:lnTo>
                  <a:cubicBezTo>
                    <a:pt x="353536" y="256180"/>
                    <a:pt x="349229" y="252693"/>
                    <a:pt x="344419" y="253196"/>
                  </a:cubicBezTo>
                  <a:cubicBezTo>
                    <a:pt x="340305" y="253627"/>
                    <a:pt x="337053" y="256875"/>
                    <a:pt x="336622" y="260985"/>
                  </a:cubicBezTo>
                  <a:lnTo>
                    <a:pt x="336622" y="310235"/>
                  </a:lnTo>
                  <a:lnTo>
                    <a:pt x="329199" y="302724"/>
                  </a:lnTo>
                  <a:lnTo>
                    <a:pt x="329199" y="283708"/>
                  </a:lnTo>
                  <a:cubicBezTo>
                    <a:pt x="329702" y="278904"/>
                    <a:pt x="326211" y="274601"/>
                    <a:pt x="321402" y="274098"/>
                  </a:cubicBezTo>
                  <a:cubicBezTo>
                    <a:pt x="316592" y="273595"/>
                    <a:pt x="312285" y="277082"/>
                    <a:pt x="311782" y="281887"/>
                  </a:cubicBezTo>
                  <a:cubicBezTo>
                    <a:pt x="311718" y="282492"/>
                    <a:pt x="311718" y="283103"/>
                    <a:pt x="311782" y="283708"/>
                  </a:cubicBezTo>
                  <a:lnTo>
                    <a:pt x="311782" y="305956"/>
                  </a:lnTo>
                  <a:cubicBezTo>
                    <a:pt x="311795" y="308273"/>
                    <a:pt x="312717" y="310492"/>
                    <a:pt x="314351" y="312136"/>
                  </a:cubicBezTo>
                  <a:lnTo>
                    <a:pt x="336622" y="334384"/>
                  </a:lnTo>
                  <a:lnTo>
                    <a:pt x="336622" y="338758"/>
                  </a:lnTo>
                  <a:cubicBezTo>
                    <a:pt x="336635" y="341074"/>
                    <a:pt x="337558" y="343293"/>
                    <a:pt x="339192" y="344938"/>
                  </a:cubicBezTo>
                  <a:lnTo>
                    <a:pt x="353087" y="358724"/>
                  </a:lnTo>
                  <a:lnTo>
                    <a:pt x="323678" y="388102"/>
                  </a:lnTo>
                  <a:cubicBezTo>
                    <a:pt x="320288" y="391473"/>
                    <a:pt x="320275" y="396951"/>
                    <a:pt x="323649" y="400338"/>
                  </a:cubicBezTo>
                  <a:cubicBezTo>
                    <a:pt x="323659" y="400348"/>
                    <a:pt x="323669" y="400357"/>
                    <a:pt x="323678" y="400367"/>
                  </a:cubicBezTo>
                  <a:cubicBezTo>
                    <a:pt x="327125" y="403615"/>
                    <a:pt x="332509" y="403615"/>
                    <a:pt x="335956" y="400367"/>
                  </a:cubicBezTo>
                  <a:lnTo>
                    <a:pt x="365365" y="370989"/>
                  </a:lnTo>
                  <a:lnTo>
                    <a:pt x="378975" y="384680"/>
                  </a:lnTo>
                  <a:lnTo>
                    <a:pt x="299314" y="465114"/>
                  </a:lnTo>
                  <a:lnTo>
                    <a:pt x="299314" y="276007"/>
                  </a:lnTo>
                  <a:lnTo>
                    <a:pt x="403340" y="172088"/>
                  </a:lnTo>
                  <a:cubicBezTo>
                    <a:pt x="404973" y="170444"/>
                    <a:pt x="405896" y="168225"/>
                    <a:pt x="405909" y="165908"/>
                  </a:cubicBezTo>
                  <a:lnTo>
                    <a:pt x="405909" y="118370"/>
                  </a:lnTo>
                  <a:lnTo>
                    <a:pt x="430845" y="93365"/>
                  </a:lnTo>
                  <a:cubicBezTo>
                    <a:pt x="434235" y="89994"/>
                    <a:pt x="434249" y="84516"/>
                    <a:pt x="430874" y="81129"/>
                  </a:cubicBezTo>
                  <a:cubicBezTo>
                    <a:pt x="430865" y="81120"/>
                    <a:pt x="430855" y="81110"/>
                    <a:pt x="430845" y="81100"/>
                  </a:cubicBezTo>
                  <a:cubicBezTo>
                    <a:pt x="429234" y="79474"/>
                    <a:pt x="427044" y="78551"/>
                    <a:pt x="424754" y="78533"/>
                  </a:cubicBezTo>
                  <a:lnTo>
                    <a:pt x="424754" y="78533"/>
                  </a:lnTo>
                  <a:cubicBezTo>
                    <a:pt x="422431" y="78525"/>
                    <a:pt x="420201" y="79450"/>
                    <a:pt x="418568" y="81100"/>
                  </a:cubicBezTo>
                  <a:lnTo>
                    <a:pt x="405909" y="93745"/>
                  </a:lnTo>
                  <a:lnTo>
                    <a:pt x="405909" y="68930"/>
                  </a:lnTo>
                  <a:cubicBezTo>
                    <a:pt x="405892" y="66643"/>
                    <a:pt x="404968" y="64455"/>
                    <a:pt x="403340" y="62846"/>
                  </a:cubicBezTo>
                  <a:lnTo>
                    <a:pt x="382687" y="42119"/>
                  </a:lnTo>
                  <a:cubicBezTo>
                    <a:pt x="381037" y="40504"/>
                    <a:pt x="378810" y="39614"/>
                    <a:pt x="376500" y="39647"/>
                  </a:cubicBezTo>
                  <a:lnTo>
                    <a:pt x="376500" y="39647"/>
                  </a:lnTo>
                  <a:cubicBezTo>
                    <a:pt x="371717" y="39630"/>
                    <a:pt x="367826" y="43491"/>
                    <a:pt x="367810" y="48269"/>
                  </a:cubicBezTo>
                  <a:cubicBezTo>
                    <a:pt x="367802" y="50605"/>
                    <a:pt x="368739" y="52844"/>
                    <a:pt x="370409" y="54479"/>
                  </a:cubicBezTo>
                  <a:lnTo>
                    <a:pt x="388492" y="72543"/>
                  </a:lnTo>
                  <a:lnTo>
                    <a:pt x="388492" y="162296"/>
                  </a:lnTo>
                  <a:lnTo>
                    <a:pt x="343855" y="206982"/>
                  </a:lnTo>
                  <a:lnTo>
                    <a:pt x="343855" y="161155"/>
                  </a:lnTo>
                  <a:lnTo>
                    <a:pt x="379832" y="125216"/>
                  </a:lnTo>
                  <a:cubicBezTo>
                    <a:pt x="381478" y="123619"/>
                    <a:pt x="382405" y="121423"/>
                    <a:pt x="382401" y="119131"/>
                  </a:cubicBezTo>
                  <a:lnTo>
                    <a:pt x="382401" y="96788"/>
                  </a:lnTo>
                  <a:cubicBezTo>
                    <a:pt x="381898" y="91983"/>
                    <a:pt x="377591" y="88496"/>
                    <a:pt x="372781" y="88999"/>
                  </a:cubicBezTo>
                  <a:cubicBezTo>
                    <a:pt x="368667" y="89429"/>
                    <a:pt x="365415" y="92678"/>
                    <a:pt x="364984" y="96788"/>
                  </a:cubicBezTo>
                  <a:lnTo>
                    <a:pt x="364984" y="115803"/>
                  </a:lnTo>
                  <a:lnTo>
                    <a:pt x="349851" y="130920"/>
                  </a:lnTo>
                  <a:lnTo>
                    <a:pt x="349851" y="70452"/>
                  </a:lnTo>
                  <a:cubicBezTo>
                    <a:pt x="349348" y="65647"/>
                    <a:pt x="345041" y="62160"/>
                    <a:pt x="340231" y="62663"/>
                  </a:cubicBezTo>
                  <a:cubicBezTo>
                    <a:pt x="336117" y="63093"/>
                    <a:pt x="332865" y="66341"/>
                    <a:pt x="332434" y="70452"/>
                  </a:cubicBezTo>
                  <a:lnTo>
                    <a:pt x="332434" y="148129"/>
                  </a:lnTo>
                  <a:lnTo>
                    <a:pt x="329008" y="151552"/>
                  </a:lnTo>
                  <a:cubicBezTo>
                    <a:pt x="327357" y="153184"/>
                    <a:pt x="326431" y="155411"/>
                    <a:pt x="326438" y="157732"/>
                  </a:cubicBezTo>
                  <a:lnTo>
                    <a:pt x="326439" y="224285"/>
                  </a:lnTo>
                  <a:lnTo>
                    <a:pt x="299314" y="251477"/>
                  </a:lnTo>
                  <a:lnTo>
                    <a:pt x="299314" y="84143"/>
                  </a:lnTo>
                  <a:cubicBezTo>
                    <a:pt x="299314" y="84143"/>
                    <a:pt x="299314" y="83477"/>
                    <a:pt x="299314" y="83097"/>
                  </a:cubicBezTo>
                  <a:lnTo>
                    <a:pt x="319015" y="62560"/>
                  </a:lnTo>
                  <a:cubicBezTo>
                    <a:pt x="320593" y="60879"/>
                    <a:pt x="321506" y="58683"/>
                    <a:pt x="321585" y="56380"/>
                  </a:cubicBezTo>
                  <a:cubicBezTo>
                    <a:pt x="321572" y="54064"/>
                    <a:pt x="320649" y="51844"/>
                    <a:pt x="319015" y="50200"/>
                  </a:cubicBezTo>
                  <a:cubicBezTo>
                    <a:pt x="317395" y="48600"/>
                    <a:pt x="315203" y="47710"/>
                    <a:pt x="312924" y="47728"/>
                  </a:cubicBezTo>
                  <a:lnTo>
                    <a:pt x="312924" y="47728"/>
                  </a:lnTo>
                  <a:cubicBezTo>
                    <a:pt x="310614" y="47695"/>
                    <a:pt x="308387" y="48585"/>
                    <a:pt x="306737" y="50200"/>
                  </a:cubicBezTo>
                  <a:lnTo>
                    <a:pt x="288749" y="68170"/>
                  </a:lnTo>
                  <a:lnTo>
                    <a:pt x="237736" y="17209"/>
                  </a:lnTo>
                  <a:cubicBezTo>
                    <a:pt x="233227" y="12969"/>
                    <a:pt x="226421" y="12305"/>
                    <a:pt x="221175" y="15593"/>
                  </a:cubicBezTo>
                  <a:cubicBezTo>
                    <a:pt x="222121" y="14077"/>
                    <a:pt x="222646" y="12338"/>
                    <a:pt x="222698" y="10553"/>
                  </a:cubicBezTo>
                  <a:cubicBezTo>
                    <a:pt x="222698" y="4725"/>
                    <a:pt x="217968" y="0"/>
                    <a:pt x="212134" y="0"/>
                  </a:cubicBezTo>
                  <a:cubicBezTo>
                    <a:pt x="206299" y="0"/>
                    <a:pt x="201569" y="4725"/>
                    <a:pt x="201569" y="10553"/>
                  </a:cubicBezTo>
                  <a:cubicBezTo>
                    <a:pt x="201569" y="16382"/>
                    <a:pt x="206299" y="21107"/>
                    <a:pt x="212134" y="21107"/>
                  </a:cubicBezTo>
                  <a:cubicBezTo>
                    <a:pt x="213883" y="21095"/>
                    <a:pt x="215596" y="20602"/>
                    <a:pt x="217083" y="19681"/>
                  </a:cubicBezTo>
                  <a:cubicBezTo>
                    <a:pt x="213489" y="24829"/>
                    <a:pt x="214218" y="31831"/>
                    <a:pt x="218796" y="36129"/>
                  </a:cubicBezTo>
                  <a:lnTo>
                    <a:pt x="271903" y="89372"/>
                  </a:lnTo>
                  <a:lnTo>
                    <a:pt x="271903" y="132917"/>
                  </a:lnTo>
                  <a:lnTo>
                    <a:pt x="235547" y="96598"/>
                  </a:lnTo>
                  <a:lnTo>
                    <a:pt x="235547" y="64272"/>
                  </a:lnTo>
                  <a:cubicBezTo>
                    <a:pt x="236050" y="59467"/>
                    <a:pt x="232560" y="55164"/>
                    <a:pt x="227750" y="54661"/>
                  </a:cubicBezTo>
                  <a:cubicBezTo>
                    <a:pt x="222940" y="54159"/>
                    <a:pt x="218633" y="57646"/>
                    <a:pt x="218130" y="62450"/>
                  </a:cubicBezTo>
                  <a:cubicBezTo>
                    <a:pt x="218066" y="63056"/>
                    <a:pt x="218066" y="63666"/>
                    <a:pt x="218130" y="64272"/>
                  </a:cubicBezTo>
                  <a:lnTo>
                    <a:pt x="218130" y="91464"/>
                  </a:lnTo>
                  <a:lnTo>
                    <a:pt x="201474" y="91464"/>
                  </a:lnTo>
                  <a:cubicBezTo>
                    <a:pt x="196665" y="91967"/>
                    <a:pt x="193174" y="96269"/>
                    <a:pt x="193677" y="101074"/>
                  </a:cubicBezTo>
                  <a:cubicBezTo>
                    <a:pt x="194108" y="105184"/>
                    <a:pt x="197360" y="108432"/>
                    <a:pt x="201474" y="108863"/>
                  </a:cubicBezTo>
                  <a:lnTo>
                    <a:pt x="223174" y="108863"/>
                  </a:lnTo>
                  <a:lnTo>
                    <a:pt x="271903" y="157637"/>
                  </a:lnTo>
                  <a:lnTo>
                    <a:pt x="271903" y="209453"/>
                  </a:lnTo>
                  <a:lnTo>
                    <a:pt x="234500" y="172088"/>
                  </a:lnTo>
                  <a:cubicBezTo>
                    <a:pt x="232889" y="170462"/>
                    <a:pt x="230699" y="169539"/>
                    <a:pt x="228409" y="169521"/>
                  </a:cubicBezTo>
                  <a:lnTo>
                    <a:pt x="203092" y="169521"/>
                  </a:lnTo>
                  <a:lnTo>
                    <a:pt x="162548" y="129114"/>
                  </a:lnTo>
                  <a:lnTo>
                    <a:pt x="162548" y="111049"/>
                  </a:lnTo>
                  <a:cubicBezTo>
                    <a:pt x="162548" y="106271"/>
                    <a:pt x="158670" y="102397"/>
                    <a:pt x="153887" y="102397"/>
                  </a:cubicBezTo>
                  <a:cubicBezTo>
                    <a:pt x="149104" y="102397"/>
                    <a:pt x="145226" y="106271"/>
                    <a:pt x="145226" y="111049"/>
                  </a:cubicBezTo>
                  <a:lnTo>
                    <a:pt x="145226" y="132822"/>
                  </a:lnTo>
                  <a:cubicBezTo>
                    <a:pt x="145203" y="135127"/>
                    <a:pt x="146093" y="137348"/>
                    <a:pt x="147701" y="139002"/>
                  </a:cubicBezTo>
                  <a:lnTo>
                    <a:pt x="193384" y="184543"/>
                  </a:lnTo>
                  <a:cubicBezTo>
                    <a:pt x="194995" y="186170"/>
                    <a:pt x="197185" y="187093"/>
                    <a:pt x="199476" y="187111"/>
                  </a:cubicBezTo>
                  <a:lnTo>
                    <a:pt x="224792" y="187111"/>
                  </a:lnTo>
                  <a:lnTo>
                    <a:pt x="272379" y="234649"/>
                  </a:lnTo>
                  <a:lnTo>
                    <a:pt x="272379" y="366805"/>
                  </a:lnTo>
                  <a:lnTo>
                    <a:pt x="251726" y="346364"/>
                  </a:lnTo>
                  <a:lnTo>
                    <a:pt x="261244" y="336856"/>
                  </a:lnTo>
                  <a:cubicBezTo>
                    <a:pt x="264332" y="333138"/>
                    <a:pt x="263818" y="327624"/>
                    <a:pt x="260097" y="324539"/>
                  </a:cubicBezTo>
                  <a:cubicBezTo>
                    <a:pt x="256875" y="321868"/>
                    <a:pt x="252209" y="321850"/>
                    <a:pt x="248966" y="324496"/>
                  </a:cubicBezTo>
                  <a:lnTo>
                    <a:pt x="247444" y="326112"/>
                  </a:lnTo>
                  <a:lnTo>
                    <a:pt x="236118" y="314798"/>
                  </a:lnTo>
                  <a:cubicBezTo>
                    <a:pt x="232671" y="311550"/>
                    <a:pt x="227287" y="311550"/>
                    <a:pt x="223840" y="314798"/>
                  </a:cubicBezTo>
                  <a:cubicBezTo>
                    <a:pt x="220450" y="318169"/>
                    <a:pt x="220437" y="323647"/>
                    <a:pt x="223811" y="327034"/>
                  </a:cubicBezTo>
                  <a:cubicBezTo>
                    <a:pt x="223821" y="327044"/>
                    <a:pt x="223831" y="327054"/>
                    <a:pt x="223840" y="327063"/>
                  </a:cubicBezTo>
                  <a:lnTo>
                    <a:pt x="235832" y="338282"/>
                  </a:lnTo>
                  <a:lnTo>
                    <a:pt x="233548" y="340564"/>
                  </a:lnTo>
                  <a:cubicBezTo>
                    <a:pt x="231920" y="342173"/>
                    <a:pt x="230996" y="344361"/>
                    <a:pt x="230978" y="346649"/>
                  </a:cubicBezTo>
                  <a:cubicBezTo>
                    <a:pt x="230991" y="348966"/>
                    <a:pt x="231914" y="351185"/>
                    <a:pt x="233548" y="352829"/>
                  </a:cubicBezTo>
                  <a:lnTo>
                    <a:pt x="247729" y="366995"/>
                  </a:lnTo>
                  <a:lnTo>
                    <a:pt x="195193" y="366995"/>
                  </a:lnTo>
                  <a:lnTo>
                    <a:pt x="183296" y="355111"/>
                  </a:lnTo>
                  <a:lnTo>
                    <a:pt x="183296" y="307572"/>
                  </a:lnTo>
                  <a:lnTo>
                    <a:pt x="212895" y="278004"/>
                  </a:lnTo>
                  <a:lnTo>
                    <a:pt x="232692" y="278004"/>
                  </a:lnTo>
                  <a:cubicBezTo>
                    <a:pt x="235777" y="278001"/>
                    <a:pt x="238634" y="276375"/>
                    <a:pt x="240210" y="273725"/>
                  </a:cubicBezTo>
                  <a:lnTo>
                    <a:pt x="261244" y="252713"/>
                  </a:lnTo>
                  <a:cubicBezTo>
                    <a:pt x="264634" y="249343"/>
                    <a:pt x="264647" y="243864"/>
                    <a:pt x="261273" y="240478"/>
                  </a:cubicBezTo>
                  <a:cubicBezTo>
                    <a:pt x="261263" y="240468"/>
                    <a:pt x="261254" y="240458"/>
                    <a:pt x="261244" y="240448"/>
                  </a:cubicBezTo>
                  <a:cubicBezTo>
                    <a:pt x="257797" y="237201"/>
                    <a:pt x="252413" y="237201"/>
                    <a:pt x="248966" y="240448"/>
                  </a:cubicBezTo>
                  <a:lnTo>
                    <a:pt x="241828" y="247674"/>
                  </a:lnTo>
                  <a:lnTo>
                    <a:pt x="241828" y="237026"/>
                  </a:lnTo>
                  <a:cubicBezTo>
                    <a:pt x="241325" y="232221"/>
                    <a:pt x="237018" y="228734"/>
                    <a:pt x="232208" y="229237"/>
                  </a:cubicBezTo>
                  <a:cubicBezTo>
                    <a:pt x="228094" y="229667"/>
                    <a:pt x="224842" y="232915"/>
                    <a:pt x="224411" y="237026"/>
                  </a:cubicBezTo>
                  <a:lnTo>
                    <a:pt x="224411" y="260510"/>
                  </a:lnTo>
                  <a:lnTo>
                    <a:pt x="209469" y="260510"/>
                  </a:lnTo>
                  <a:cubicBezTo>
                    <a:pt x="207146" y="260502"/>
                    <a:pt x="204917" y="261427"/>
                    <a:pt x="203283" y="263077"/>
                  </a:cubicBezTo>
                  <a:lnTo>
                    <a:pt x="183486" y="282853"/>
                  </a:lnTo>
                  <a:lnTo>
                    <a:pt x="183486" y="219246"/>
                  </a:lnTo>
                  <a:lnTo>
                    <a:pt x="194622" y="207742"/>
                  </a:lnTo>
                  <a:cubicBezTo>
                    <a:pt x="196230" y="206088"/>
                    <a:pt x="197119" y="203867"/>
                    <a:pt x="197096" y="201562"/>
                  </a:cubicBezTo>
                  <a:cubicBezTo>
                    <a:pt x="197149" y="196837"/>
                    <a:pt x="193357" y="192963"/>
                    <a:pt x="188627" y="192910"/>
                  </a:cubicBezTo>
                  <a:cubicBezTo>
                    <a:pt x="188563" y="192909"/>
                    <a:pt x="188499" y="192909"/>
                    <a:pt x="188435" y="192910"/>
                  </a:cubicBezTo>
                  <a:lnTo>
                    <a:pt x="188435" y="192910"/>
                  </a:lnTo>
                  <a:cubicBezTo>
                    <a:pt x="186132" y="192908"/>
                    <a:pt x="183916" y="193793"/>
                    <a:pt x="182249" y="195382"/>
                  </a:cubicBezTo>
                  <a:lnTo>
                    <a:pt x="168258" y="209453"/>
                  </a:lnTo>
                  <a:cubicBezTo>
                    <a:pt x="166624" y="211098"/>
                    <a:pt x="165702" y="213317"/>
                    <a:pt x="165689" y="215633"/>
                  </a:cubicBezTo>
                  <a:lnTo>
                    <a:pt x="165689" y="235980"/>
                  </a:lnTo>
                  <a:lnTo>
                    <a:pt x="156171" y="226472"/>
                  </a:lnTo>
                  <a:cubicBezTo>
                    <a:pt x="152781" y="223085"/>
                    <a:pt x="147284" y="223085"/>
                    <a:pt x="143894" y="226472"/>
                  </a:cubicBezTo>
                  <a:cubicBezTo>
                    <a:pt x="140504" y="229859"/>
                    <a:pt x="140504" y="235350"/>
                    <a:pt x="143894" y="238737"/>
                  </a:cubicBezTo>
                  <a:lnTo>
                    <a:pt x="166069" y="260510"/>
                  </a:lnTo>
                  <a:lnTo>
                    <a:pt x="166069" y="297019"/>
                  </a:lnTo>
                  <a:lnTo>
                    <a:pt x="123526" y="254520"/>
                  </a:lnTo>
                  <a:lnTo>
                    <a:pt x="123526" y="216489"/>
                  </a:lnTo>
                  <a:lnTo>
                    <a:pt x="153316" y="186160"/>
                  </a:lnTo>
                  <a:cubicBezTo>
                    <a:pt x="154968" y="184527"/>
                    <a:pt x="155894" y="182301"/>
                    <a:pt x="155886" y="179980"/>
                  </a:cubicBezTo>
                  <a:lnTo>
                    <a:pt x="155886" y="158207"/>
                  </a:lnTo>
                  <a:cubicBezTo>
                    <a:pt x="155382" y="153403"/>
                    <a:pt x="151075" y="149915"/>
                    <a:pt x="146265" y="150418"/>
                  </a:cubicBezTo>
                  <a:cubicBezTo>
                    <a:pt x="142151" y="150849"/>
                    <a:pt x="138899" y="154097"/>
                    <a:pt x="138469" y="158207"/>
                  </a:cubicBezTo>
                  <a:lnTo>
                    <a:pt x="138469" y="177223"/>
                  </a:lnTo>
                  <a:lnTo>
                    <a:pt x="133329" y="182357"/>
                  </a:lnTo>
                  <a:lnTo>
                    <a:pt x="133329" y="131301"/>
                  </a:lnTo>
                  <a:cubicBezTo>
                    <a:pt x="133312" y="129013"/>
                    <a:pt x="132388" y="126825"/>
                    <a:pt x="130760" y="125216"/>
                  </a:cubicBezTo>
                  <a:lnTo>
                    <a:pt x="117054" y="111430"/>
                  </a:lnTo>
                  <a:cubicBezTo>
                    <a:pt x="113647" y="108083"/>
                    <a:pt x="108184" y="108083"/>
                    <a:pt x="104777" y="111430"/>
                  </a:cubicBezTo>
                  <a:cubicBezTo>
                    <a:pt x="101387" y="114800"/>
                    <a:pt x="101374" y="120279"/>
                    <a:pt x="104748" y="123665"/>
                  </a:cubicBezTo>
                  <a:cubicBezTo>
                    <a:pt x="104758" y="123675"/>
                    <a:pt x="104767" y="123685"/>
                    <a:pt x="104777" y="123695"/>
                  </a:cubicBezTo>
                  <a:lnTo>
                    <a:pt x="115912" y="134914"/>
                  </a:lnTo>
                  <a:lnTo>
                    <a:pt x="115912" y="176652"/>
                  </a:lnTo>
                  <a:lnTo>
                    <a:pt x="78889" y="139572"/>
                  </a:lnTo>
                  <a:cubicBezTo>
                    <a:pt x="77240" y="137957"/>
                    <a:pt x="75013" y="137067"/>
                    <a:pt x="72703" y="137100"/>
                  </a:cubicBezTo>
                  <a:lnTo>
                    <a:pt x="72703" y="137100"/>
                  </a:lnTo>
                  <a:cubicBezTo>
                    <a:pt x="70424" y="137082"/>
                    <a:pt x="68232" y="137972"/>
                    <a:pt x="66612" y="139572"/>
                  </a:cubicBezTo>
                  <a:cubicBezTo>
                    <a:pt x="65034" y="141253"/>
                    <a:pt x="64121" y="143449"/>
                    <a:pt x="64042" y="145752"/>
                  </a:cubicBezTo>
                  <a:cubicBezTo>
                    <a:pt x="64060" y="148040"/>
                    <a:pt x="64984" y="150228"/>
                    <a:pt x="66612" y="151837"/>
                  </a:cubicBezTo>
                  <a:lnTo>
                    <a:pt x="114865" y="200041"/>
                  </a:lnTo>
                  <a:lnTo>
                    <a:pt x="108489" y="206411"/>
                  </a:lnTo>
                  <a:cubicBezTo>
                    <a:pt x="106769" y="208154"/>
                    <a:pt x="105840" y="210525"/>
                    <a:pt x="105919" y="212971"/>
                  </a:cubicBezTo>
                  <a:lnTo>
                    <a:pt x="105919" y="254520"/>
                  </a:lnTo>
                  <a:lnTo>
                    <a:pt x="98971" y="261555"/>
                  </a:lnTo>
                  <a:lnTo>
                    <a:pt x="93832" y="256421"/>
                  </a:lnTo>
                  <a:lnTo>
                    <a:pt x="93832" y="211260"/>
                  </a:lnTo>
                  <a:cubicBezTo>
                    <a:pt x="93819" y="208943"/>
                    <a:pt x="92896" y="206724"/>
                    <a:pt x="91262" y="205080"/>
                  </a:cubicBezTo>
                  <a:lnTo>
                    <a:pt x="68325" y="182167"/>
                  </a:lnTo>
                  <a:cubicBezTo>
                    <a:pt x="64918" y="178820"/>
                    <a:pt x="59455" y="178820"/>
                    <a:pt x="56048" y="182167"/>
                  </a:cubicBezTo>
                  <a:cubicBezTo>
                    <a:pt x="54382" y="183751"/>
                    <a:pt x="53452" y="185955"/>
                    <a:pt x="53478" y="188251"/>
                  </a:cubicBezTo>
                  <a:cubicBezTo>
                    <a:pt x="53448" y="190577"/>
                    <a:pt x="54377" y="192812"/>
                    <a:pt x="56048" y="194431"/>
                  </a:cubicBezTo>
                  <a:lnTo>
                    <a:pt x="76415" y="214683"/>
                  </a:lnTo>
                  <a:lnTo>
                    <a:pt x="76415" y="238832"/>
                  </a:lnTo>
                  <a:lnTo>
                    <a:pt x="61853" y="224190"/>
                  </a:lnTo>
                  <a:cubicBezTo>
                    <a:pt x="60171" y="222614"/>
                    <a:pt x="57972" y="221702"/>
                    <a:pt x="55667" y="221623"/>
                  </a:cubicBezTo>
                  <a:lnTo>
                    <a:pt x="55667" y="221623"/>
                  </a:lnTo>
                  <a:cubicBezTo>
                    <a:pt x="53361" y="221702"/>
                    <a:pt x="51163" y="222614"/>
                    <a:pt x="49480" y="224190"/>
                  </a:cubicBezTo>
                  <a:cubicBezTo>
                    <a:pt x="46181" y="227614"/>
                    <a:pt x="46181" y="233031"/>
                    <a:pt x="49480" y="236455"/>
                  </a:cubicBezTo>
                  <a:lnTo>
                    <a:pt x="92785" y="279715"/>
                  </a:lnTo>
                  <a:cubicBezTo>
                    <a:pt x="96232" y="282963"/>
                    <a:pt x="101616" y="282963"/>
                    <a:pt x="105062" y="279715"/>
                  </a:cubicBezTo>
                  <a:lnTo>
                    <a:pt x="114580" y="270207"/>
                  </a:lnTo>
                  <a:lnTo>
                    <a:pt x="166069" y="321549"/>
                  </a:lnTo>
                  <a:lnTo>
                    <a:pt x="166069" y="354825"/>
                  </a:lnTo>
                  <a:lnTo>
                    <a:pt x="150461" y="370418"/>
                  </a:lnTo>
                  <a:lnTo>
                    <a:pt x="139135" y="359104"/>
                  </a:lnTo>
                  <a:lnTo>
                    <a:pt x="154268" y="343987"/>
                  </a:lnTo>
                  <a:cubicBezTo>
                    <a:pt x="157658" y="340616"/>
                    <a:pt x="157671" y="335138"/>
                    <a:pt x="154297" y="331751"/>
                  </a:cubicBezTo>
                  <a:cubicBezTo>
                    <a:pt x="154287" y="331741"/>
                    <a:pt x="154277" y="331732"/>
                    <a:pt x="154268" y="331722"/>
                  </a:cubicBezTo>
                  <a:cubicBezTo>
                    <a:pt x="150861" y="328376"/>
                    <a:pt x="145397" y="328376"/>
                    <a:pt x="141990" y="331722"/>
                  </a:cubicBezTo>
                  <a:lnTo>
                    <a:pt x="126857" y="346839"/>
                  </a:lnTo>
                  <a:lnTo>
                    <a:pt x="117340" y="337331"/>
                  </a:lnTo>
                  <a:lnTo>
                    <a:pt x="128000" y="325922"/>
                  </a:lnTo>
                  <a:cubicBezTo>
                    <a:pt x="129633" y="324278"/>
                    <a:pt x="130556" y="322059"/>
                    <a:pt x="130569" y="319742"/>
                  </a:cubicBezTo>
                  <a:lnTo>
                    <a:pt x="130569" y="301868"/>
                  </a:lnTo>
                  <a:cubicBezTo>
                    <a:pt x="130066" y="297063"/>
                    <a:pt x="125759" y="293576"/>
                    <a:pt x="120949" y="294079"/>
                  </a:cubicBezTo>
                  <a:cubicBezTo>
                    <a:pt x="116835" y="294509"/>
                    <a:pt x="113583" y="297758"/>
                    <a:pt x="113152" y="301868"/>
                  </a:cubicBezTo>
                  <a:lnTo>
                    <a:pt x="113152" y="316224"/>
                  </a:lnTo>
                  <a:lnTo>
                    <a:pt x="101065" y="328775"/>
                  </a:lnTo>
                  <a:lnTo>
                    <a:pt x="86884" y="328775"/>
                  </a:lnTo>
                  <a:lnTo>
                    <a:pt x="49671" y="291600"/>
                  </a:lnTo>
                  <a:cubicBezTo>
                    <a:pt x="46224" y="288352"/>
                    <a:pt x="40840" y="288352"/>
                    <a:pt x="37393" y="291600"/>
                  </a:cubicBezTo>
                  <a:cubicBezTo>
                    <a:pt x="34003" y="294970"/>
                    <a:pt x="33990" y="300448"/>
                    <a:pt x="37364" y="303835"/>
                  </a:cubicBezTo>
                  <a:cubicBezTo>
                    <a:pt x="37374" y="303845"/>
                    <a:pt x="37384" y="303855"/>
                    <a:pt x="37393" y="303864"/>
                  </a:cubicBezTo>
                  <a:lnTo>
                    <a:pt x="77176" y="343606"/>
                  </a:lnTo>
                  <a:cubicBezTo>
                    <a:pt x="78810" y="345256"/>
                    <a:pt x="81039" y="346181"/>
                    <a:pt x="83363" y="346173"/>
                  </a:cubicBezTo>
                  <a:lnTo>
                    <a:pt x="101065" y="346174"/>
                  </a:lnTo>
                  <a:lnTo>
                    <a:pt x="137993" y="383063"/>
                  </a:lnTo>
                  <a:lnTo>
                    <a:pt x="122860" y="398180"/>
                  </a:lnTo>
                  <a:lnTo>
                    <a:pt x="57761" y="333148"/>
                  </a:lnTo>
                  <a:cubicBezTo>
                    <a:pt x="54301" y="329840"/>
                    <a:pt x="48847" y="329840"/>
                    <a:pt x="45388" y="333148"/>
                  </a:cubicBezTo>
                  <a:lnTo>
                    <a:pt x="35871" y="342656"/>
                  </a:lnTo>
                  <a:lnTo>
                    <a:pt x="14837" y="321644"/>
                  </a:lnTo>
                  <a:cubicBezTo>
                    <a:pt x="13217" y="320043"/>
                    <a:pt x="11024" y="319154"/>
                    <a:pt x="8746" y="319172"/>
                  </a:cubicBezTo>
                  <a:lnTo>
                    <a:pt x="8746" y="319172"/>
                  </a:lnTo>
                  <a:cubicBezTo>
                    <a:pt x="6436" y="319139"/>
                    <a:pt x="4209" y="320029"/>
                    <a:pt x="2559" y="321644"/>
                  </a:cubicBezTo>
                  <a:cubicBezTo>
                    <a:pt x="-853" y="325059"/>
                    <a:pt x="-853" y="330589"/>
                    <a:pt x="2559" y="334004"/>
                  </a:cubicBezTo>
                  <a:lnTo>
                    <a:pt x="23593" y="354921"/>
                  </a:lnTo>
                  <a:lnTo>
                    <a:pt x="18168" y="360340"/>
                  </a:lnTo>
                  <a:cubicBezTo>
                    <a:pt x="14857" y="363796"/>
                    <a:pt x="14857" y="369244"/>
                    <a:pt x="18168" y="372700"/>
                  </a:cubicBezTo>
                  <a:cubicBezTo>
                    <a:pt x="21542" y="376087"/>
                    <a:pt x="27026" y="376100"/>
                    <a:pt x="30416" y="372729"/>
                  </a:cubicBezTo>
                  <a:cubicBezTo>
                    <a:pt x="30426" y="372719"/>
                    <a:pt x="30436" y="372710"/>
                    <a:pt x="30446" y="372700"/>
                  </a:cubicBezTo>
                  <a:lnTo>
                    <a:pt x="51860" y="351213"/>
                  </a:lnTo>
                  <a:lnTo>
                    <a:pt x="116959" y="416245"/>
                  </a:lnTo>
                  <a:cubicBezTo>
                    <a:pt x="120419" y="419553"/>
                    <a:pt x="125872" y="419553"/>
                    <a:pt x="129332" y="416245"/>
                  </a:cubicBezTo>
                  <a:lnTo>
                    <a:pt x="174825" y="370703"/>
                  </a:lnTo>
                  <a:lnTo>
                    <a:pt x="185675" y="381542"/>
                  </a:lnTo>
                  <a:cubicBezTo>
                    <a:pt x="187309" y="383192"/>
                    <a:pt x="189538" y="384117"/>
                    <a:pt x="191862" y="384109"/>
                  </a:cubicBezTo>
                  <a:lnTo>
                    <a:pt x="265432" y="384109"/>
                  </a:lnTo>
                  <a:lnTo>
                    <a:pt x="272189" y="390955"/>
                  </a:lnTo>
                  <a:lnTo>
                    <a:pt x="272189" y="592136"/>
                  </a:lnTo>
                  <a:lnTo>
                    <a:pt x="210897" y="530812"/>
                  </a:lnTo>
                  <a:lnTo>
                    <a:pt x="210897" y="482323"/>
                  </a:lnTo>
                  <a:lnTo>
                    <a:pt x="210897" y="482323"/>
                  </a:lnTo>
                  <a:lnTo>
                    <a:pt x="225553" y="496965"/>
                  </a:lnTo>
                  <a:cubicBezTo>
                    <a:pt x="228961" y="500311"/>
                    <a:pt x="234424" y="500311"/>
                    <a:pt x="237831" y="496965"/>
                  </a:cubicBezTo>
                  <a:lnTo>
                    <a:pt x="254582" y="480231"/>
                  </a:lnTo>
                  <a:cubicBezTo>
                    <a:pt x="257972" y="476861"/>
                    <a:pt x="257985" y="471383"/>
                    <a:pt x="254611" y="467996"/>
                  </a:cubicBezTo>
                  <a:cubicBezTo>
                    <a:pt x="254601" y="467986"/>
                    <a:pt x="254591" y="467976"/>
                    <a:pt x="254582" y="467967"/>
                  </a:cubicBezTo>
                  <a:cubicBezTo>
                    <a:pt x="252971" y="466340"/>
                    <a:pt x="250781" y="465417"/>
                    <a:pt x="248491" y="465400"/>
                  </a:cubicBezTo>
                  <a:lnTo>
                    <a:pt x="248491" y="465400"/>
                  </a:lnTo>
                  <a:cubicBezTo>
                    <a:pt x="246167" y="465392"/>
                    <a:pt x="243938" y="466317"/>
                    <a:pt x="242304" y="467967"/>
                  </a:cubicBezTo>
                  <a:lnTo>
                    <a:pt x="231740" y="478615"/>
                  </a:lnTo>
                  <a:lnTo>
                    <a:pt x="219557" y="466445"/>
                  </a:lnTo>
                  <a:lnTo>
                    <a:pt x="219557" y="425087"/>
                  </a:lnTo>
                  <a:lnTo>
                    <a:pt x="233834" y="410921"/>
                  </a:lnTo>
                  <a:lnTo>
                    <a:pt x="245064" y="410921"/>
                  </a:lnTo>
                  <a:cubicBezTo>
                    <a:pt x="249874" y="410418"/>
                    <a:pt x="253365" y="406115"/>
                    <a:pt x="252861" y="401310"/>
                  </a:cubicBezTo>
                  <a:cubicBezTo>
                    <a:pt x="252430" y="397200"/>
                    <a:pt x="249179" y="393952"/>
                    <a:pt x="245064" y="393522"/>
                  </a:cubicBezTo>
                  <a:lnTo>
                    <a:pt x="230217" y="393522"/>
                  </a:lnTo>
                  <a:cubicBezTo>
                    <a:pt x="227898" y="393535"/>
                    <a:pt x="225677" y="394456"/>
                    <a:pt x="224031" y="396089"/>
                  </a:cubicBezTo>
                  <a:lnTo>
                    <a:pt x="216512" y="403505"/>
                  </a:lnTo>
                  <a:lnTo>
                    <a:pt x="206328" y="393236"/>
                  </a:lnTo>
                  <a:cubicBezTo>
                    <a:pt x="202772" y="389962"/>
                    <a:pt x="197233" y="390187"/>
                    <a:pt x="193955" y="393740"/>
                  </a:cubicBezTo>
                  <a:cubicBezTo>
                    <a:pt x="190865" y="397089"/>
                    <a:pt x="190865" y="402247"/>
                    <a:pt x="193955" y="405596"/>
                  </a:cubicBezTo>
                  <a:lnTo>
                    <a:pt x="202140" y="413678"/>
                  </a:lnTo>
                  <a:lnTo>
                    <a:pt x="202140" y="420809"/>
                  </a:lnTo>
                  <a:lnTo>
                    <a:pt x="201474" y="422140"/>
                  </a:lnTo>
                  <a:lnTo>
                    <a:pt x="202140" y="422805"/>
                  </a:lnTo>
                  <a:lnTo>
                    <a:pt x="202140" y="466445"/>
                  </a:lnTo>
                  <a:lnTo>
                    <a:pt x="195954" y="472625"/>
                  </a:lnTo>
                  <a:cubicBezTo>
                    <a:pt x="194326" y="474234"/>
                    <a:pt x="193402" y="476422"/>
                    <a:pt x="193384" y="478710"/>
                  </a:cubicBezTo>
                  <a:lnTo>
                    <a:pt x="193384" y="513508"/>
                  </a:lnTo>
                  <a:lnTo>
                    <a:pt x="162548" y="482608"/>
                  </a:lnTo>
                  <a:lnTo>
                    <a:pt x="171494" y="473671"/>
                  </a:lnTo>
                  <a:cubicBezTo>
                    <a:pt x="173111" y="472023"/>
                    <a:pt x="174002" y="469798"/>
                    <a:pt x="173969" y="467491"/>
                  </a:cubicBezTo>
                  <a:lnTo>
                    <a:pt x="173969" y="437922"/>
                  </a:lnTo>
                  <a:cubicBezTo>
                    <a:pt x="173971" y="435621"/>
                    <a:pt x="173085" y="433407"/>
                    <a:pt x="171494" y="431742"/>
                  </a:cubicBezTo>
                  <a:lnTo>
                    <a:pt x="156552" y="417291"/>
                  </a:lnTo>
                  <a:cubicBezTo>
                    <a:pt x="154885" y="415702"/>
                    <a:pt x="152669" y="414816"/>
                    <a:pt x="150366" y="414819"/>
                  </a:cubicBezTo>
                  <a:lnTo>
                    <a:pt x="150366" y="414819"/>
                  </a:lnTo>
                  <a:cubicBezTo>
                    <a:pt x="145635" y="414766"/>
                    <a:pt x="141758" y="418554"/>
                    <a:pt x="141705" y="423280"/>
                  </a:cubicBezTo>
                  <a:cubicBezTo>
                    <a:pt x="141704" y="423343"/>
                    <a:pt x="141704" y="423407"/>
                    <a:pt x="141705" y="423471"/>
                  </a:cubicBezTo>
                  <a:cubicBezTo>
                    <a:pt x="141682" y="425776"/>
                    <a:pt x="142571" y="427997"/>
                    <a:pt x="144179" y="429651"/>
                  </a:cubicBezTo>
                  <a:lnTo>
                    <a:pt x="156171" y="441535"/>
                  </a:lnTo>
                  <a:lnTo>
                    <a:pt x="156171" y="463973"/>
                  </a:lnTo>
                  <a:lnTo>
                    <a:pt x="146178" y="473481"/>
                  </a:lnTo>
                  <a:lnTo>
                    <a:pt x="87360" y="473481"/>
                  </a:lnTo>
                  <a:lnTo>
                    <a:pt x="87360" y="423851"/>
                  </a:lnTo>
                  <a:cubicBezTo>
                    <a:pt x="87343" y="421563"/>
                    <a:pt x="86418" y="419375"/>
                    <a:pt x="84790" y="417766"/>
                  </a:cubicBezTo>
                  <a:lnTo>
                    <a:pt x="54144" y="387152"/>
                  </a:lnTo>
                  <a:cubicBezTo>
                    <a:pt x="50754" y="383765"/>
                    <a:pt x="45257" y="383765"/>
                    <a:pt x="41867" y="387152"/>
                  </a:cubicBezTo>
                  <a:cubicBezTo>
                    <a:pt x="38476" y="390538"/>
                    <a:pt x="38476" y="396030"/>
                    <a:pt x="41867" y="399416"/>
                  </a:cubicBezTo>
                  <a:lnTo>
                    <a:pt x="70419" y="427464"/>
                  </a:lnTo>
                  <a:lnTo>
                    <a:pt x="70419" y="467967"/>
                  </a:lnTo>
                  <a:lnTo>
                    <a:pt x="47292" y="444958"/>
                  </a:lnTo>
                  <a:cubicBezTo>
                    <a:pt x="43917" y="441571"/>
                    <a:pt x="38434" y="441558"/>
                    <a:pt x="35043" y="444929"/>
                  </a:cubicBezTo>
                  <a:cubicBezTo>
                    <a:pt x="35034" y="444939"/>
                    <a:pt x="35024" y="444948"/>
                    <a:pt x="35014" y="444958"/>
                  </a:cubicBezTo>
                  <a:cubicBezTo>
                    <a:pt x="31664" y="448362"/>
                    <a:pt x="31664" y="453819"/>
                    <a:pt x="35014" y="457223"/>
                  </a:cubicBezTo>
                  <a:lnTo>
                    <a:pt x="66612" y="488788"/>
                  </a:lnTo>
                  <a:cubicBezTo>
                    <a:pt x="68267" y="490395"/>
                    <a:pt x="70491" y="491283"/>
                    <a:pt x="72798" y="491260"/>
                  </a:cubicBezTo>
                  <a:lnTo>
                    <a:pt x="146654" y="491260"/>
                  </a:lnTo>
                  <a:lnTo>
                    <a:pt x="157504" y="502194"/>
                  </a:lnTo>
                  <a:lnTo>
                    <a:pt x="122860" y="536802"/>
                  </a:lnTo>
                  <a:lnTo>
                    <a:pt x="108965" y="536802"/>
                  </a:lnTo>
                  <a:cubicBezTo>
                    <a:pt x="104155" y="536299"/>
                    <a:pt x="99848" y="539786"/>
                    <a:pt x="99344" y="544591"/>
                  </a:cubicBezTo>
                  <a:cubicBezTo>
                    <a:pt x="98841" y="549395"/>
                    <a:pt x="102332" y="553698"/>
                    <a:pt x="107141" y="554201"/>
                  </a:cubicBezTo>
                  <a:cubicBezTo>
                    <a:pt x="107747" y="554264"/>
                    <a:pt x="108358" y="554264"/>
                    <a:pt x="108965" y="554201"/>
                  </a:cubicBezTo>
                  <a:lnTo>
                    <a:pt x="126286" y="554201"/>
                  </a:lnTo>
                  <a:cubicBezTo>
                    <a:pt x="128606" y="554188"/>
                    <a:pt x="130827" y="553266"/>
                    <a:pt x="132473" y="551634"/>
                  </a:cubicBezTo>
                  <a:lnTo>
                    <a:pt x="169686" y="514459"/>
                  </a:lnTo>
                  <a:lnTo>
                    <a:pt x="271903" y="616666"/>
                  </a:lnTo>
                  <a:lnTo>
                    <a:pt x="271903" y="634731"/>
                  </a:lnTo>
                  <a:lnTo>
                    <a:pt x="266574" y="765081"/>
                  </a:lnTo>
                  <a:cubicBezTo>
                    <a:pt x="266548" y="766429"/>
                    <a:pt x="266841" y="767765"/>
                    <a:pt x="267430" y="768979"/>
                  </a:cubicBezTo>
                  <a:lnTo>
                    <a:pt x="268192" y="770500"/>
                  </a:lnTo>
                  <a:lnTo>
                    <a:pt x="270000" y="770500"/>
                  </a:lnTo>
                  <a:cubicBezTo>
                    <a:pt x="271901" y="770646"/>
                    <a:pt x="273810" y="770646"/>
                    <a:pt x="275711" y="770500"/>
                  </a:cubicBezTo>
                  <a:lnTo>
                    <a:pt x="283896" y="770500"/>
                  </a:lnTo>
                  <a:lnTo>
                    <a:pt x="295412" y="770500"/>
                  </a:lnTo>
                  <a:lnTo>
                    <a:pt x="300741" y="770500"/>
                  </a:lnTo>
                  <a:lnTo>
                    <a:pt x="302835" y="770500"/>
                  </a:lnTo>
                  <a:lnTo>
                    <a:pt x="303501" y="768503"/>
                  </a:lnTo>
                  <a:cubicBezTo>
                    <a:pt x="303908" y="767411"/>
                    <a:pt x="304071" y="766243"/>
                    <a:pt x="303977" y="765081"/>
                  </a:cubicBezTo>
                  <a:lnTo>
                    <a:pt x="298838" y="612958"/>
                  </a:lnTo>
                  <a:lnTo>
                    <a:pt x="298838" y="489359"/>
                  </a:lnTo>
                  <a:lnTo>
                    <a:pt x="338335" y="449807"/>
                  </a:lnTo>
                  <a:lnTo>
                    <a:pt x="366888" y="478330"/>
                  </a:lnTo>
                  <a:lnTo>
                    <a:pt x="340144" y="505046"/>
                  </a:lnTo>
                  <a:cubicBezTo>
                    <a:pt x="336753" y="508417"/>
                    <a:pt x="336740" y="513895"/>
                    <a:pt x="340114" y="517282"/>
                  </a:cubicBezTo>
                  <a:cubicBezTo>
                    <a:pt x="340124" y="517292"/>
                    <a:pt x="340134" y="517302"/>
                    <a:pt x="340144" y="517311"/>
                  </a:cubicBezTo>
                  <a:lnTo>
                    <a:pt x="351279" y="528435"/>
                  </a:lnTo>
                  <a:lnTo>
                    <a:pt x="339287" y="540320"/>
                  </a:lnTo>
                  <a:cubicBezTo>
                    <a:pt x="337653" y="541964"/>
                    <a:pt x="336730" y="544183"/>
                    <a:pt x="336717" y="546500"/>
                  </a:cubicBezTo>
                  <a:cubicBezTo>
                    <a:pt x="336826" y="551329"/>
                    <a:pt x="340833" y="555157"/>
                    <a:pt x="345668" y="555048"/>
                  </a:cubicBezTo>
                  <a:cubicBezTo>
                    <a:pt x="347874" y="554998"/>
                    <a:pt x="349980" y="554119"/>
                    <a:pt x="351565" y="552585"/>
                  </a:cubicBezTo>
                  <a:lnTo>
                    <a:pt x="369648" y="534520"/>
                  </a:lnTo>
                  <a:cubicBezTo>
                    <a:pt x="373038" y="531149"/>
                    <a:pt x="373051" y="525671"/>
                    <a:pt x="369677" y="522284"/>
                  </a:cubicBezTo>
                  <a:cubicBezTo>
                    <a:pt x="369667" y="522275"/>
                    <a:pt x="369658" y="522265"/>
                    <a:pt x="369648" y="522255"/>
                  </a:cubicBezTo>
                  <a:lnTo>
                    <a:pt x="358608" y="511226"/>
                  </a:lnTo>
                  <a:lnTo>
                    <a:pt x="379260" y="490595"/>
                  </a:lnTo>
                  <a:lnTo>
                    <a:pt x="406290" y="517692"/>
                  </a:lnTo>
                  <a:lnTo>
                    <a:pt x="406290" y="537943"/>
                  </a:lnTo>
                  <a:cubicBezTo>
                    <a:pt x="406303" y="540260"/>
                    <a:pt x="407226" y="542479"/>
                    <a:pt x="408860" y="544123"/>
                  </a:cubicBezTo>
                  <a:lnTo>
                    <a:pt x="430559" y="565800"/>
                  </a:lnTo>
                  <a:cubicBezTo>
                    <a:pt x="434006" y="569048"/>
                    <a:pt x="439390" y="569048"/>
                    <a:pt x="442837" y="565800"/>
                  </a:cubicBezTo>
                  <a:cubicBezTo>
                    <a:pt x="446227" y="562430"/>
                    <a:pt x="446240" y="556951"/>
                    <a:pt x="442866" y="553565"/>
                  </a:cubicBezTo>
                  <a:cubicBezTo>
                    <a:pt x="442856" y="553555"/>
                    <a:pt x="442847" y="553545"/>
                    <a:pt x="442837" y="553535"/>
                  </a:cubicBezTo>
                  <a:lnTo>
                    <a:pt x="423802" y="534520"/>
                  </a:lnTo>
                  <a:lnTo>
                    <a:pt x="423802" y="527104"/>
                  </a:lnTo>
                  <a:lnTo>
                    <a:pt x="436841" y="527104"/>
                  </a:lnTo>
                  <a:cubicBezTo>
                    <a:pt x="439120" y="527122"/>
                    <a:pt x="441312" y="526233"/>
                    <a:pt x="442932" y="524632"/>
                  </a:cubicBezTo>
                  <a:lnTo>
                    <a:pt x="498800" y="468822"/>
                  </a:lnTo>
                  <a:cubicBezTo>
                    <a:pt x="502190" y="465452"/>
                    <a:pt x="502203" y="459973"/>
                    <a:pt x="498829" y="456587"/>
                  </a:cubicBezTo>
                  <a:cubicBezTo>
                    <a:pt x="498819" y="456577"/>
                    <a:pt x="498810" y="456567"/>
                    <a:pt x="498800" y="456557"/>
                  </a:cubicBezTo>
                  <a:cubicBezTo>
                    <a:pt x="497214" y="454894"/>
                    <a:pt x="495008" y="453964"/>
                    <a:pt x="492709" y="453990"/>
                  </a:cubicBezTo>
                  <a:lnTo>
                    <a:pt x="492709" y="453990"/>
                  </a:lnTo>
                  <a:cubicBezTo>
                    <a:pt x="490410" y="453964"/>
                    <a:pt x="488203" y="454894"/>
                    <a:pt x="486617" y="456557"/>
                  </a:cubicBezTo>
                  <a:lnTo>
                    <a:pt x="457494" y="485651"/>
                  </a:lnTo>
                  <a:lnTo>
                    <a:pt x="451403" y="479566"/>
                  </a:lnTo>
                  <a:lnTo>
                    <a:pt x="451974" y="479566"/>
                  </a:lnTo>
                  <a:lnTo>
                    <a:pt x="465013" y="466445"/>
                  </a:lnTo>
                  <a:cubicBezTo>
                    <a:pt x="466641" y="464836"/>
                    <a:pt x="467565" y="462648"/>
                    <a:pt x="467583" y="460360"/>
                  </a:cubicBezTo>
                  <a:lnTo>
                    <a:pt x="467582" y="449427"/>
                  </a:lnTo>
                  <a:cubicBezTo>
                    <a:pt x="468086" y="444622"/>
                    <a:pt x="464595" y="440319"/>
                    <a:pt x="459786" y="439816"/>
                  </a:cubicBezTo>
                  <a:cubicBezTo>
                    <a:pt x="454976" y="439313"/>
                    <a:pt x="450669" y="442801"/>
                    <a:pt x="450165" y="447605"/>
                  </a:cubicBezTo>
                  <a:cubicBezTo>
                    <a:pt x="450102" y="448211"/>
                    <a:pt x="450102" y="448821"/>
                    <a:pt x="450165" y="449427"/>
                  </a:cubicBezTo>
                  <a:lnTo>
                    <a:pt x="450166" y="456748"/>
                  </a:lnTo>
                  <a:lnTo>
                    <a:pt x="445597" y="461311"/>
                  </a:lnTo>
                  <a:lnTo>
                    <a:pt x="445597" y="427274"/>
                  </a:lnTo>
                  <a:lnTo>
                    <a:pt x="451593" y="421284"/>
                  </a:lnTo>
                  <a:cubicBezTo>
                    <a:pt x="454893" y="417860"/>
                    <a:pt x="454893" y="412443"/>
                    <a:pt x="451593" y="409019"/>
                  </a:cubicBezTo>
                  <a:cubicBezTo>
                    <a:pt x="448031" y="405976"/>
                    <a:pt x="442782" y="405976"/>
                    <a:pt x="439220" y="409019"/>
                  </a:cubicBezTo>
                  <a:lnTo>
                    <a:pt x="430750" y="417576"/>
                  </a:lnTo>
                  <a:cubicBezTo>
                    <a:pt x="429122" y="419185"/>
                    <a:pt x="428198" y="421373"/>
                    <a:pt x="428180" y="423661"/>
                  </a:cubicBezTo>
                  <a:lnTo>
                    <a:pt x="428180" y="456843"/>
                  </a:lnTo>
                  <a:lnTo>
                    <a:pt x="422279" y="450948"/>
                  </a:lnTo>
                  <a:lnTo>
                    <a:pt x="422279" y="437447"/>
                  </a:lnTo>
                  <a:cubicBezTo>
                    <a:pt x="422279" y="432669"/>
                    <a:pt x="418402" y="428795"/>
                    <a:pt x="413618" y="428795"/>
                  </a:cubicBezTo>
                  <a:cubicBezTo>
                    <a:pt x="408835" y="428795"/>
                    <a:pt x="404957" y="432669"/>
                    <a:pt x="404957" y="437447"/>
                  </a:cubicBezTo>
                  <a:lnTo>
                    <a:pt x="404958" y="454561"/>
                  </a:lnTo>
                  <a:cubicBezTo>
                    <a:pt x="404939" y="456837"/>
                    <a:pt x="405830" y="459027"/>
                    <a:pt x="407432" y="460646"/>
                  </a:cubicBezTo>
                  <a:lnTo>
                    <a:pt x="445502" y="498676"/>
                  </a:lnTo>
                  <a:lnTo>
                    <a:pt x="433605" y="510561"/>
                  </a:lnTo>
                  <a:lnTo>
                    <a:pt x="423041" y="510561"/>
                  </a:lnTo>
                  <a:cubicBezTo>
                    <a:pt x="422675" y="509852"/>
                    <a:pt x="422192" y="509209"/>
                    <a:pt x="421613" y="508659"/>
                  </a:cubicBezTo>
                  <a:lnTo>
                    <a:pt x="351279" y="438398"/>
                  </a:lnTo>
                  <a:lnTo>
                    <a:pt x="373360" y="416340"/>
                  </a:lnTo>
                  <a:lnTo>
                    <a:pt x="415522" y="416340"/>
                  </a:lnTo>
                  <a:cubicBezTo>
                    <a:pt x="417821" y="416366"/>
                    <a:pt x="420028" y="415436"/>
                    <a:pt x="421613" y="413773"/>
                  </a:cubicBezTo>
                  <a:lnTo>
                    <a:pt x="443694" y="391715"/>
                  </a:lnTo>
                  <a:lnTo>
                    <a:pt x="490615" y="438683"/>
                  </a:lnTo>
                  <a:cubicBezTo>
                    <a:pt x="492249" y="440333"/>
                    <a:pt x="494478" y="441258"/>
                    <a:pt x="496801" y="441250"/>
                  </a:cubicBezTo>
                  <a:lnTo>
                    <a:pt x="544864" y="441250"/>
                  </a:lnTo>
                  <a:cubicBezTo>
                    <a:pt x="547188" y="441258"/>
                    <a:pt x="549417" y="440333"/>
                    <a:pt x="551051" y="438683"/>
                  </a:cubicBezTo>
                  <a:lnTo>
                    <a:pt x="560568" y="429175"/>
                  </a:lnTo>
                  <a:cubicBezTo>
                    <a:pt x="563932" y="425705"/>
                    <a:pt x="563844" y="420168"/>
                    <a:pt x="560370" y="416807"/>
                  </a:cubicBezTo>
                  <a:cubicBezTo>
                    <a:pt x="558763" y="415251"/>
                    <a:pt x="556620" y="414370"/>
                    <a:pt x="554382" y="414343"/>
                  </a:cubicBezTo>
                  <a:lnTo>
                    <a:pt x="554382" y="414343"/>
                  </a:lnTo>
                  <a:cubicBezTo>
                    <a:pt x="552091" y="414361"/>
                    <a:pt x="549901" y="415284"/>
                    <a:pt x="548291" y="416910"/>
                  </a:cubicBezTo>
                  <a:lnTo>
                    <a:pt x="541438" y="423756"/>
                  </a:lnTo>
                  <a:lnTo>
                    <a:pt x="531921" y="423756"/>
                  </a:lnTo>
                  <a:lnTo>
                    <a:pt x="561900" y="393712"/>
                  </a:lnTo>
                  <a:cubicBezTo>
                    <a:pt x="563529" y="392103"/>
                    <a:pt x="564453" y="389915"/>
                    <a:pt x="564470" y="387627"/>
                  </a:cubicBezTo>
                  <a:lnTo>
                    <a:pt x="564470" y="356062"/>
                  </a:lnTo>
                  <a:cubicBezTo>
                    <a:pt x="564974" y="351257"/>
                    <a:pt x="561483" y="346954"/>
                    <a:pt x="556673" y="346451"/>
                  </a:cubicBezTo>
                  <a:cubicBezTo>
                    <a:pt x="551864" y="345948"/>
                    <a:pt x="547557" y="349436"/>
                    <a:pt x="547053" y="354240"/>
                  </a:cubicBezTo>
                  <a:cubicBezTo>
                    <a:pt x="546990" y="354846"/>
                    <a:pt x="546990" y="355456"/>
                    <a:pt x="547053" y="356062"/>
                  </a:cubicBezTo>
                  <a:lnTo>
                    <a:pt x="547053" y="383634"/>
                  </a:lnTo>
                  <a:lnTo>
                    <a:pt x="521832" y="408829"/>
                  </a:lnTo>
                  <a:lnTo>
                    <a:pt x="521832" y="384109"/>
                  </a:lnTo>
                  <a:lnTo>
                    <a:pt x="532587" y="373365"/>
                  </a:lnTo>
                  <a:cubicBezTo>
                    <a:pt x="534252" y="371782"/>
                    <a:pt x="535183" y="369577"/>
                    <a:pt x="535156" y="367281"/>
                  </a:cubicBezTo>
                  <a:lnTo>
                    <a:pt x="535156" y="306146"/>
                  </a:lnTo>
                  <a:cubicBezTo>
                    <a:pt x="534653" y="301342"/>
                    <a:pt x="530346" y="297855"/>
                    <a:pt x="525536" y="298358"/>
                  </a:cubicBezTo>
                  <a:cubicBezTo>
                    <a:pt x="521422" y="298788"/>
                    <a:pt x="518170" y="302036"/>
                    <a:pt x="517739" y="306146"/>
                  </a:cubicBezTo>
                  <a:lnTo>
                    <a:pt x="517739" y="363192"/>
                  </a:lnTo>
                  <a:lnTo>
                    <a:pt x="506985" y="373936"/>
                  </a:lnTo>
                  <a:cubicBezTo>
                    <a:pt x="505368" y="375584"/>
                    <a:pt x="504477" y="377809"/>
                    <a:pt x="504510" y="380116"/>
                  </a:cubicBezTo>
                  <a:lnTo>
                    <a:pt x="504510" y="423851"/>
                  </a:lnTo>
                  <a:lnTo>
                    <a:pt x="500037" y="423851"/>
                  </a:lnTo>
                  <a:lnTo>
                    <a:pt x="478813" y="402649"/>
                  </a:lnTo>
                  <a:lnTo>
                    <a:pt x="493755" y="387722"/>
                  </a:lnTo>
                  <a:cubicBezTo>
                    <a:pt x="495389" y="386078"/>
                    <a:pt x="496312" y="383859"/>
                    <a:pt x="496325" y="381542"/>
                  </a:cubicBezTo>
                  <a:lnTo>
                    <a:pt x="496325" y="334004"/>
                  </a:lnTo>
                  <a:lnTo>
                    <a:pt x="507556" y="322690"/>
                  </a:lnTo>
                  <a:cubicBezTo>
                    <a:pt x="509221" y="321106"/>
                    <a:pt x="510152" y="318902"/>
                    <a:pt x="510126" y="316605"/>
                  </a:cubicBezTo>
                  <a:cubicBezTo>
                    <a:pt x="510159" y="314298"/>
                    <a:pt x="509268" y="312073"/>
                    <a:pt x="507651" y="310425"/>
                  </a:cubicBezTo>
                  <a:cubicBezTo>
                    <a:pt x="505969" y="308848"/>
                    <a:pt x="503770" y="307936"/>
                    <a:pt x="501465" y="307858"/>
                  </a:cubicBezTo>
                  <a:lnTo>
                    <a:pt x="501465" y="307858"/>
                  </a:lnTo>
                  <a:cubicBezTo>
                    <a:pt x="499146" y="307871"/>
                    <a:pt x="496924" y="308793"/>
                    <a:pt x="495278" y="310425"/>
                  </a:cubicBezTo>
                  <a:lnTo>
                    <a:pt x="481478" y="324211"/>
                  </a:lnTo>
                  <a:cubicBezTo>
                    <a:pt x="479844" y="325855"/>
                    <a:pt x="478921" y="328074"/>
                    <a:pt x="478908" y="330391"/>
                  </a:cubicBezTo>
                  <a:lnTo>
                    <a:pt x="478908" y="345508"/>
                  </a:lnTo>
                  <a:lnTo>
                    <a:pt x="475292" y="341895"/>
                  </a:lnTo>
                  <a:cubicBezTo>
                    <a:pt x="471901" y="338508"/>
                    <a:pt x="466404" y="338508"/>
                    <a:pt x="463014" y="341895"/>
                  </a:cubicBezTo>
                  <a:cubicBezTo>
                    <a:pt x="459624" y="345282"/>
                    <a:pt x="459624" y="350773"/>
                    <a:pt x="463014" y="354160"/>
                  </a:cubicBezTo>
                  <a:lnTo>
                    <a:pt x="478908" y="370038"/>
                  </a:lnTo>
                  <a:lnTo>
                    <a:pt x="478908" y="377549"/>
                  </a:lnTo>
                  <a:lnTo>
                    <a:pt x="466536" y="390004"/>
                  </a:lnTo>
                  <a:lnTo>
                    <a:pt x="455590" y="379070"/>
                  </a:lnTo>
                  <a:cubicBezTo>
                    <a:pt x="456717" y="377518"/>
                    <a:pt x="457347" y="375662"/>
                    <a:pt x="457399" y="373746"/>
                  </a:cubicBezTo>
                  <a:lnTo>
                    <a:pt x="457399" y="311376"/>
                  </a:lnTo>
                  <a:lnTo>
                    <a:pt x="516407" y="252428"/>
                  </a:lnTo>
                  <a:lnTo>
                    <a:pt x="554858" y="290744"/>
                  </a:lnTo>
                  <a:cubicBezTo>
                    <a:pt x="558304" y="293992"/>
                    <a:pt x="563688" y="293992"/>
                    <a:pt x="567135" y="290744"/>
                  </a:cubicBezTo>
                  <a:cubicBezTo>
                    <a:pt x="570525" y="287373"/>
                    <a:pt x="570539" y="281895"/>
                    <a:pt x="567164" y="278508"/>
                  </a:cubicBezTo>
                  <a:cubicBezTo>
                    <a:pt x="567155" y="278499"/>
                    <a:pt x="567145" y="278489"/>
                    <a:pt x="567135" y="278479"/>
                  </a:cubicBezTo>
                  <a:lnTo>
                    <a:pt x="551146" y="262411"/>
                  </a:lnTo>
                  <a:lnTo>
                    <a:pt x="571228" y="242350"/>
                  </a:lnTo>
                  <a:cubicBezTo>
                    <a:pt x="574442" y="239003"/>
                    <a:pt x="574442" y="233718"/>
                    <a:pt x="571228" y="230370"/>
                  </a:cubicBezTo>
                  <a:close/>
                </a:path>
              </a:pathLst>
            </a:custGeom>
            <a:solidFill>
              <a:srgbClr val="FFFFFF"/>
            </a:solidFill>
            <a:ln w="3330" cap="flat">
              <a:solidFill>
                <a:srgbClr val="E2A2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5" name="Vrije vorm 64">
              <a:extLst>
                <a:ext uri="{FF2B5EF4-FFF2-40B4-BE49-F238E27FC236}">
                  <a16:creationId xmlns:a16="http://schemas.microsoft.com/office/drawing/2014/main" id="{E94C31D5-A2EA-E342-ABDA-50191A55DB3A}"/>
                </a:ext>
              </a:extLst>
            </p:cNvPr>
            <p:cNvSpPr/>
            <p:nvPr/>
          </p:nvSpPr>
          <p:spPr>
            <a:xfrm>
              <a:off x="9715576" y="-1627371"/>
              <a:ext cx="512407" cy="521952"/>
            </a:xfrm>
            <a:custGeom>
              <a:avLst/>
              <a:gdLst>
                <a:gd name="connsiteX0" fmla="*/ 652898 w 717140"/>
                <a:gd name="connsiteY0" fmla="*/ 329096 h 730498"/>
                <a:gd name="connsiteX1" fmla="*/ 717141 w 717140"/>
                <a:gd name="connsiteY1" fmla="*/ 293538 h 730498"/>
                <a:gd name="connsiteX2" fmla="*/ 706291 w 717140"/>
                <a:gd name="connsiteY2" fmla="*/ 252084 h 730498"/>
                <a:gd name="connsiteX3" fmla="*/ 691158 w 717140"/>
                <a:gd name="connsiteY3" fmla="*/ 213293 h 730498"/>
                <a:gd name="connsiteX4" fmla="*/ 618349 w 717140"/>
                <a:gd name="connsiteY4" fmla="*/ 221850 h 730498"/>
                <a:gd name="connsiteX5" fmla="*/ 575711 w 717140"/>
                <a:gd name="connsiteY5" fmla="*/ 163093 h 730498"/>
                <a:gd name="connsiteX6" fmla="*/ 606643 w 717140"/>
                <a:gd name="connsiteY6" fmla="*/ 96539 h 730498"/>
                <a:gd name="connsiteX7" fmla="*/ 538403 w 717140"/>
                <a:gd name="connsiteY7" fmla="*/ 46814 h 730498"/>
                <a:gd name="connsiteX8" fmla="*/ 484629 w 717140"/>
                <a:gd name="connsiteY8" fmla="*/ 96634 h 730498"/>
                <a:gd name="connsiteX9" fmla="*/ 415532 w 717140"/>
                <a:gd name="connsiteY9" fmla="*/ 74101 h 730498"/>
                <a:gd name="connsiteX10" fmla="*/ 401446 w 717140"/>
                <a:gd name="connsiteY10" fmla="*/ 2319 h 730498"/>
                <a:gd name="connsiteX11" fmla="*/ 319406 w 717140"/>
                <a:gd name="connsiteY11" fmla="*/ 2319 h 730498"/>
                <a:gd name="connsiteX12" fmla="*/ 304559 w 717140"/>
                <a:gd name="connsiteY12" fmla="*/ 73816 h 730498"/>
                <a:gd name="connsiteX13" fmla="*/ 235176 w 717140"/>
                <a:gd name="connsiteY13" fmla="*/ 95684 h 730498"/>
                <a:gd name="connsiteX14" fmla="*/ 181688 w 717140"/>
                <a:gd name="connsiteY14" fmla="*/ 45388 h 730498"/>
                <a:gd name="connsiteX15" fmla="*/ 113258 w 717140"/>
                <a:gd name="connsiteY15" fmla="*/ 94543 h 730498"/>
                <a:gd name="connsiteX16" fmla="*/ 143809 w 717140"/>
                <a:gd name="connsiteY16" fmla="*/ 161096 h 730498"/>
                <a:gd name="connsiteX17" fmla="*/ 100600 w 717140"/>
                <a:gd name="connsiteY17" fmla="*/ 219568 h 730498"/>
                <a:gd name="connsiteX18" fmla="*/ 27791 w 717140"/>
                <a:gd name="connsiteY18" fmla="*/ 210061 h 730498"/>
                <a:gd name="connsiteX19" fmla="*/ 1237 w 717140"/>
                <a:gd name="connsiteY19" fmla="*/ 290115 h 730498"/>
                <a:gd name="connsiteX20" fmla="*/ 65004 w 717140"/>
                <a:gd name="connsiteY20" fmla="*/ 326149 h 730498"/>
                <a:gd name="connsiteX21" fmla="*/ 65004 w 717140"/>
                <a:gd name="connsiteY21" fmla="*/ 398692 h 730498"/>
                <a:gd name="connsiteX22" fmla="*/ 0 w 717140"/>
                <a:gd name="connsiteY22" fmla="*/ 434536 h 730498"/>
                <a:gd name="connsiteX23" fmla="*/ 11326 w 717140"/>
                <a:gd name="connsiteY23" fmla="*/ 477701 h 730498"/>
                <a:gd name="connsiteX24" fmla="*/ 25983 w 717140"/>
                <a:gd name="connsiteY24" fmla="*/ 515732 h 730498"/>
                <a:gd name="connsiteX25" fmla="*/ 98886 w 717140"/>
                <a:gd name="connsiteY25" fmla="*/ 507365 h 730498"/>
                <a:gd name="connsiteX26" fmla="*/ 141239 w 717140"/>
                <a:gd name="connsiteY26" fmla="*/ 566312 h 730498"/>
                <a:gd name="connsiteX27" fmla="*/ 110022 w 717140"/>
                <a:gd name="connsiteY27" fmla="*/ 632866 h 730498"/>
                <a:gd name="connsiteX28" fmla="*/ 178262 w 717140"/>
                <a:gd name="connsiteY28" fmla="*/ 682876 h 730498"/>
                <a:gd name="connsiteX29" fmla="*/ 232321 w 717140"/>
                <a:gd name="connsiteY29" fmla="*/ 633246 h 730498"/>
                <a:gd name="connsiteX30" fmla="*/ 301323 w 717140"/>
                <a:gd name="connsiteY30" fmla="*/ 655969 h 730498"/>
                <a:gd name="connsiteX31" fmla="*/ 315123 w 717140"/>
                <a:gd name="connsiteY31" fmla="*/ 728037 h 730498"/>
                <a:gd name="connsiteX32" fmla="*/ 399638 w 717140"/>
                <a:gd name="connsiteY32" fmla="*/ 728037 h 730498"/>
                <a:gd name="connsiteX33" fmla="*/ 414009 w 717140"/>
                <a:gd name="connsiteY33" fmla="*/ 656065 h 730498"/>
                <a:gd name="connsiteX34" fmla="*/ 483297 w 717140"/>
                <a:gd name="connsiteY34" fmla="*/ 633912 h 730498"/>
                <a:gd name="connsiteX35" fmla="*/ 536880 w 717140"/>
                <a:gd name="connsiteY35" fmla="*/ 684112 h 730498"/>
                <a:gd name="connsiteX36" fmla="*/ 605406 w 717140"/>
                <a:gd name="connsiteY36" fmla="*/ 634672 h 730498"/>
                <a:gd name="connsiteX37" fmla="*/ 574759 w 717140"/>
                <a:gd name="connsiteY37" fmla="*/ 568119 h 730498"/>
                <a:gd name="connsiteX38" fmla="*/ 617683 w 717140"/>
                <a:gd name="connsiteY38" fmla="*/ 509457 h 730498"/>
                <a:gd name="connsiteX39" fmla="*/ 690396 w 717140"/>
                <a:gd name="connsiteY39" fmla="*/ 518394 h 730498"/>
                <a:gd name="connsiteX40" fmla="*/ 716855 w 717140"/>
                <a:gd name="connsiteY40" fmla="*/ 438244 h 730498"/>
                <a:gd name="connsiteX41" fmla="*/ 652802 w 717140"/>
                <a:gd name="connsiteY41" fmla="*/ 401640 h 73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17140" h="730498">
                  <a:moveTo>
                    <a:pt x="652898" y="329096"/>
                  </a:moveTo>
                  <a:lnTo>
                    <a:pt x="717141" y="293538"/>
                  </a:lnTo>
                  <a:cubicBezTo>
                    <a:pt x="714397" y="279507"/>
                    <a:pt x="710773" y="265661"/>
                    <a:pt x="706291" y="252084"/>
                  </a:cubicBezTo>
                  <a:cubicBezTo>
                    <a:pt x="702032" y="238862"/>
                    <a:pt x="696978" y="225908"/>
                    <a:pt x="691158" y="213293"/>
                  </a:cubicBezTo>
                  <a:lnTo>
                    <a:pt x="618349" y="221850"/>
                  </a:lnTo>
                  <a:lnTo>
                    <a:pt x="575711" y="163093"/>
                  </a:lnTo>
                  <a:lnTo>
                    <a:pt x="606643" y="96539"/>
                  </a:lnTo>
                  <a:cubicBezTo>
                    <a:pt x="585903" y="77377"/>
                    <a:pt x="563002" y="60690"/>
                    <a:pt x="538403" y="46814"/>
                  </a:cubicBezTo>
                  <a:lnTo>
                    <a:pt x="484629" y="96634"/>
                  </a:lnTo>
                  <a:lnTo>
                    <a:pt x="415532" y="74101"/>
                  </a:lnTo>
                  <a:lnTo>
                    <a:pt x="401446" y="2319"/>
                  </a:lnTo>
                  <a:cubicBezTo>
                    <a:pt x="374187" y="-773"/>
                    <a:pt x="346665" y="-773"/>
                    <a:pt x="319406" y="2319"/>
                  </a:cubicBezTo>
                  <a:lnTo>
                    <a:pt x="304559" y="73816"/>
                  </a:lnTo>
                  <a:lnTo>
                    <a:pt x="235176" y="95684"/>
                  </a:lnTo>
                  <a:lnTo>
                    <a:pt x="181688" y="45388"/>
                  </a:lnTo>
                  <a:cubicBezTo>
                    <a:pt x="157047" y="59067"/>
                    <a:pt x="134083" y="75562"/>
                    <a:pt x="113258" y="94543"/>
                  </a:cubicBezTo>
                  <a:lnTo>
                    <a:pt x="143809" y="161096"/>
                  </a:lnTo>
                  <a:lnTo>
                    <a:pt x="100600" y="219568"/>
                  </a:lnTo>
                  <a:lnTo>
                    <a:pt x="27791" y="210061"/>
                  </a:lnTo>
                  <a:cubicBezTo>
                    <a:pt x="15870" y="235630"/>
                    <a:pt x="6959" y="262494"/>
                    <a:pt x="1237" y="290115"/>
                  </a:cubicBezTo>
                  <a:lnTo>
                    <a:pt x="65004" y="326149"/>
                  </a:lnTo>
                  <a:lnTo>
                    <a:pt x="65004" y="398692"/>
                  </a:lnTo>
                  <a:lnTo>
                    <a:pt x="0" y="434536"/>
                  </a:lnTo>
                  <a:cubicBezTo>
                    <a:pt x="2903" y="449139"/>
                    <a:pt x="6685" y="463553"/>
                    <a:pt x="11326" y="477701"/>
                  </a:cubicBezTo>
                  <a:cubicBezTo>
                    <a:pt x="15555" y="490621"/>
                    <a:pt x="20447" y="503314"/>
                    <a:pt x="25983" y="515732"/>
                  </a:cubicBezTo>
                  <a:lnTo>
                    <a:pt x="98886" y="507365"/>
                  </a:lnTo>
                  <a:lnTo>
                    <a:pt x="141239" y="566312"/>
                  </a:lnTo>
                  <a:lnTo>
                    <a:pt x="110022" y="632866"/>
                  </a:lnTo>
                  <a:cubicBezTo>
                    <a:pt x="130766" y="652104"/>
                    <a:pt x="153664" y="668885"/>
                    <a:pt x="178262" y="682876"/>
                  </a:cubicBezTo>
                  <a:lnTo>
                    <a:pt x="232321" y="633246"/>
                  </a:lnTo>
                  <a:lnTo>
                    <a:pt x="301323" y="655969"/>
                  </a:lnTo>
                  <a:lnTo>
                    <a:pt x="315123" y="728037"/>
                  </a:lnTo>
                  <a:cubicBezTo>
                    <a:pt x="343199" y="731319"/>
                    <a:pt x="371562" y="731319"/>
                    <a:pt x="399638" y="728037"/>
                  </a:cubicBezTo>
                  <a:lnTo>
                    <a:pt x="414009" y="656065"/>
                  </a:lnTo>
                  <a:lnTo>
                    <a:pt x="483297" y="633912"/>
                  </a:lnTo>
                  <a:lnTo>
                    <a:pt x="536880" y="684112"/>
                  </a:lnTo>
                  <a:cubicBezTo>
                    <a:pt x="561563" y="670342"/>
                    <a:pt x="584560" y="653750"/>
                    <a:pt x="605406" y="634672"/>
                  </a:cubicBezTo>
                  <a:lnTo>
                    <a:pt x="574759" y="568119"/>
                  </a:lnTo>
                  <a:lnTo>
                    <a:pt x="617683" y="509457"/>
                  </a:lnTo>
                  <a:lnTo>
                    <a:pt x="690396" y="518394"/>
                  </a:lnTo>
                  <a:cubicBezTo>
                    <a:pt x="702344" y="492811"/>
                    <a:pt x="711225" y="465908"/>
                    <a:pt x="716855" y="438244"/>
                  </a:cubicBezTo>
                  <a:lnTo>
                    <a:pt x="652802" y="401640"/>
                  </a:lnTo>
                  <a:close/>
                </a:path>
              </a:pathLst>
            </a:custGeom>
            <a:solidFill>
              <a:srgbClr val="5EA5C9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6" name="Vrije vorm 65">
              <a:extLst>
                <a:ext uri="{FF2B5EF4-FFF2-40B4-BE49-F238E27FC236}">
                  <a16:creationId xmlns:a16="http://schemas.microsoft.com/office/drawing/2014/main" id="{6A6A68DF-DF0D-1943-AA52-571C02950928}"/>
                </a:ext>
              </a:extLst>
            </p:cNvPr>
            <p:cNvSpPr/>
            <p:nvPr/>
          </p:nvSpPr>
          <p:spPr>
            <a:xfrm>
              <a:off x="9855165" y="-1483697"/>
              <a:ext cx="233826" cy="233584"/>
            </a:xfrm>
            <a:custGeom>
              <a:avLst/>
              <a:gdLst>
                <a:gd name="connsiteX0" fmla="*/ 301449 w 327251"/>
                <a:gd name="connsiteY0" fmla="*/ 251521 h 326913"/>
                <a:gd name="connsiteX1" fmla="*/ 75470 w 327251"/>
                <a:gd name="connsiteY1" fmla="*/ 301138 h 326913"/>
                <a:gd name="connsiteX2" fmla="*/ 25802 w 327251"/>
                <a:gd name="connsiteY2" fmla="*/ 75392 h 326913"/>
                <a:gd name="connsiteX3" fmla="*/ 251387 w 327251"/>
                <a:gd name="connsiteY3" fmla="*/ 25525 h 326913"/>
                <a:gd name="connsiteX4" fmla="*/ 301700 w 327251"/>
                <a:gd name="connsiteY4" fmla="*/ 251128 h 326913"/>
                <a:gd name="connsiteX5" fmla="*/ 301449 w 327251"/>
                <a:gd name="connsiteY5" fmla="*/ 251521 h 32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251" h="326913">
                  <a:moveTo>
                    <a:pt x="301449" y="251521"/>
                  </a:moveTo>
                  <a:cubicBezTo>
                    <a:pt x="252762" y="327561"/>
                    <a:pt x="151588" y="349775"/>
                    <a:pt x="75470" y="301138"/>
                  </a:cubicBezTo>
                  <a:cubicBezTo>
                    <a:pt x="-648" y="252501"/>
                    <a:pt x="-22885" y="151431"/>
                    <a:pt x="25802" y="75392"/>
                  </a:cubicBezTo>
                  <a:cubicBezTo>
                    <a:pt x="74391" y="-493"/>
                    <a:pt x="175284" y="-22797"/>
                    <a:pt x="251387" y="25525"/>
                  </a:cubicBezTo>
                  <a:cubicBezTo>
                    <a:pt x="327643" y="73944"/>
                    <a:pt x="350169" y="174950"/>
                    <a:pt x="301700" y="251128"/>
                  </a:cubicBezTo>
                  <a:cubicBezTo>
                    <a:pt x="301616" y="251259"/>
                    <a:pt x="301533" y="251390"/>
                    <a:pt x="301449" y="251521"/>
                  </a:cubicBezTo>
                  <a:close/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67" name="Vrije vorm 66">
            <a:extLst>
              <a:ext uri="{FF2B5EF4-FFF2-40B4-BE49-F238E27FC236}">
                <a16:creationId xmlns:a16="http://schemas.microsoft.com/office/drawing/2014/main" id="{78D0FE04-9A51-4D42-A358-1B2DD4A878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099858"/>
          </a:xfrm>
          <a:custGeom>
            <a:avLst/>
            <a:gdLst>
              <a:gd name="connsiteX0" fmla="*/ 9971949 w 12191999"/>
              <a:gd name="connsiteY0" fmla="*/ 824972 h 6099858"/>
              <a:gd name="connsiteX1" fmla="*/ 9624654 w 12191999"/>
              <a:gd name="connsiteY1" fmla="*/ 1171909 h 6099858"/>
              <a:gd name="connsiteX2" fmla="*/ 9971949 w 12191999"/>
              <a:gd name="connsiteY2" fmla="*/ 1518847 h 6099858"/>
              <a:gd name="connsiteX3" fmla="*/ 10291951 w 12191999"/>
              <a:gd name="connsiteY3" fmla="*/ 1306953 h 6099858"/>
              <a:gd name="connsiteX4" fmla="*/ 10294669 w 12191999"/>
              <a:gd name="connsiteY4" fmla="*/ 1298205 h 6099858"/>
              <a:gd name="connsiteX5" fmla="*/ 10312092 w 12191999"/>
              <a:gd name="connsiteY5" fmla="*/ 1338724 h 6099858"/>
              <a:gd name="connsiteX6" fmla="*/ 10584866 w 12191999"/>
              <a:gd name="connsiteY6" fmla="*/ 1517352 h 6099858"/>
              <a:gd name="connsiteX7" fmla="*/ 10606627 w 12191999"/>
              <a:gd name="connsiteY7" fmla="*/ 1518574 h 6099858"/>
              <a:gd name="connsiteX8" fmla="*/ 10610367 w 12191999"/>
              <a:gd name="connsiteY8" fmla="*/ 1518574 h 6099858"/>
              <a:gd name="connsiteX9" fmla="*/ 10616420 w 12191999"/>
              <a:gd name="connsiteY9" fmla="*/ 1518574 h 6099858"/>
              <a:gd name="connsiteX10" fmla="*/ 10624308 w 12191999"/>
              <a:gd name="connsiteY10" fmla="*/ 1518574 h 6099858"/>
              <a:gd name="connsiteX11" fmla="*/ 10627980 w 12191999"/>
              <a:gd name="connsiteY11" fmla="*/ 1518574 h 6099858"/>
              <a:gd name="connsiteX12" fmla="*/ 10651918 w 12191999"/>
              <a:gd name="connsiteY12" fmla="*/ 1517011 h 6099858"/>
              <a:gd name="connsiteX13" fmla="*/ 10873892 w 12191999"/>
              <a:gd name="connsiteY13" fmla="*/ 1404177 h 6099858"/>
              <a:gd name="connsiteX14" fmla="*/ 10938476 w 12191999"/>
              <a:gd name="connsiteY14" fmla="*/ 1299732 h 6099858"/>
              <a:gd name="connsiteX15" fmla="*/ 10939935 w 12191999"/>
              <a:gd name="connsiteY15" fmla="*/ 1306953 h 6099858"/>
              <a:gd name="connsiteX16" fmla="*/ 11259938 w 12191999"/>
              <a:gd name="connsiteY16" fmla="*/ 1518847 h 6099858"/>
              <a:gd name="connsiteX17" fmla="*/ 11607232 w 12191999"/>
              <a:gd name="connsiteY17" fmla="*/ 1171909 h 6099858"/>
              <a:gd name="connsiteX18" fmla="*/ 11259938 w 12191999"/>
              <a:gd name="connsiteY18" fmla="*/ 824972 h 6099858"/>
              <a:gd name="connsiteX19" fmla="*/ 10939935 w 12191999"/>
              <a:gd name="connsiteY19" fmla="*/ 1036866 h 6099858"/>
              <a:gd name="connsiteX20" fmla="*/ 10938775 w 12191999"/>
              <a:gd name="connsiteY20" fmla="*/ 1042606 h 6099858"/>
              <a:gd name="connsiteX21" fmla="*/ 10911203 w 12191999"/>
              <a:gd name="connsiteY21" fmla="*/ 988063 h 6099858"/>
              <a:gd name="connsiteX22" fmla="*/ 10648381 w 12191999"/>
              <a:gd name="connsiteY22" fmla="*/ 826384 h 6099858"/>
              <a:gd name="connsiteX23" fmla="*/ 10310323 w 12191999"/>
              <a:gd name="connsiteY23" fmla="*/ 1008158 h 6099858"/>
              <a:gd name="connsiteX24" fmla="*/ 10296926 w 12191999"/>
              <a:gd name="connsiteY24" fmla="*/ 1052878 h 6099858"/>
              <a:gd name="connsiteX25" fmla="*/ 10291951 w 12191999"/>
              <a:gd name="connsiteY25" fmla="*/ 1036866 h 6099858"/>
              <a:gd name="connsiteX26" fmla="*/ 9971949 w 12191999"/>
              <a:gd name="connsiteY26" fmla="*/ 824972 h 6099858"/>
              <a:gd name="connsiteX27" fmla="*/ 0 w 12191999"/>
              <a:gd name="connsiteY27" fmla="*/ 0 h 6099858"/>
              <a:gd name="connsiteX28" fmla="*/ 12191999 w 12191999"/>
              <a:gd name="connsiteY28" fmla="*/ 0 h 6099858"/>
              <a:gd name="connsiteX29" fmla="*/ 12191999 w 12191999"/>
              <a:gd name="connsiteY29" fmla="*/ 6099858 h 6099858"/>
              <a:gd name="connsiteX30" fmla="*/ 0 w 12191999"/>
              <a:gd name="connsiteY30" fmla="*/ 6099858 h 609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1999" h="6099858">
                <a:moveTo>
                  <a:pt x="9971949" y="824972"/>
                </a:moveTo>
                <a:cubicBezTo>
                  <a:pt x="9780143" y="824972"/>
                  <a:pt x="9624654" y="980301"/>
                  <a:pt x="9624654" y="1171909"/>
                </a:cubicBezTo>
                <a:cubicBezTo>
                  <a:pt x="9624654" y="1363518"/>
                  <a:pt x="9780143" y="1518847"/>
                  <a:pt x="9971949" y="1518847"/>
                </a:cubicBezTo>
                <a:cubicBezTo>
                  <a:pt x="10115803" y="1518847"/>
                  <a:pt x="10239229" y="1431474"/>
                  <a:pt x="10291951" y="1306953"/>
                </a:cubicBezTo>
                <a:lnTo>
                  <a:pt x="10294669" y="1298205"/>
                </a:lnTo>
                <a:lnTo>
                  <a:pt x="10312092" y="1338724"/>
                </a:lnTo>
                <a:cubicBezTo>
                  <a:pt x="10365794" y="1436325"/>
                  <a:pt x="10465490" y="1506401"/>
                  <a:pt x="10584866" y="1517352"/>
                </a:cubicBezTo>
                <a:cubicBezTo>
                  <a:pt x="10592074" y="1517962"/>
                  <a:pt x="10599351" y="1518574"/>
                  <a:pt x="10606627" y="1518574"/>
                </a:cubicBezTo>
                <a:lnTo>
                  <a:pt x="10610367" y="1518574"/>
                </a:lnTo>
                <a:lnTo>
                  <a:pt x="10616420" y="1518574"/>
                </a:lnTo>
                <a:cubicBezTo>
                  <a:pt x="10619072" y="1518574"/>
                  <a:pt x="10621656" y="1518574"/>
                  <a:pt x="10624308" y="1518574"/>
                </a:cubicBezTo>
                <a:lnTo>
                  <a:pt x="10627980" y="1518574"/>
                </a:lnTo>
                <a:cubicBezTo>
                  <a:pt x="10636005" y="1518370"/>
                  <a:pt x="10644029" y="1517827"/>
                  <a:pt x="10651918" y="1517011"/>
                </a:cubicBezTo>
                <a:cubicBezTo>
                  <a:pt x="10740371" y="1507792"/>
                  <a:pt x="10818190" y="1465937"/>
                  <a:pt x="10873892" y="1404177"/>
                </a:cubicBezTo>
                <a:lnTo>
                  <a:pt x="10938476" y="1299732"/>
                </a:lnTo>
                <a:lnTo>
                  <a:pt x="10939935" y="1306953"/>
                </a:lnTo>
                <a:cubicBezTo>
                  <a:pt x="10992657" y="1431474"/>
                  <a:pt x="11116084" y="1518847"/>
                  <a:pt x="11259938" y="1518847"/>
                </a:cubicBezTo>
                <a:cubicBezTo>
                  <a:pt x="11451744" y="1518847"/>
                  <a:pt x="11607232" y="1363518"/>
                  <a:pt x="11607232" y="1171909"/>
                </a:cubicBezTo>
                <a:cubicBezTo>
                  <a:pt x="11607232" y="980301"/>
                  <a:pt x="11451743" y="824972"/>
                  <a:pt x="11259938" y="824972"/>
                </a:cubicBezTo>
                <a:cubicBezTo>
                  <a:pt x="11116084" y="824972"/>
                  <a:pt x="10992657" y="912345"/>
                  <a:pt x="10939935" y="1036866"/>
                </a:cubicBezTo>
                <a:lnTo>
                  <a:pt x="10938775" y="1042606"/>
                </a:lnTo>
                <a:lnTo>
                  <a:pt x="10911203" y="988063"/>
                </a:lnTo>
                <a:cubicBezTo>
                  <a:pt x="10855416" y="898973"/>
                  <a:pt x="10760093" y="836632"/>
                  <a:pt x="10648381" y="826384"/>
                </a:cubicBezTo>
                <a:cubicBezTo>
                  <a:pt x="10505129" y="813243"/>
                  <a:pt x="10374223" y="888975"/>
                  <a:pt x="10310323" y="1008158"/>
                </a:cubicBezTo>
                <a:lnTo>
                  <a:pt x="10296926" y="1052878"/>
                </a:lnTo>
                <a:lnTo>
                  <a:pt x="10291951" y="1036866"/>
                </a:lnTo>
                <a:cubicBezTo>
                  <a:pt x="10239229" y="912345"/>
                  <a:pt x="10115803" y="824972"/>
                  <a:pt x="9971949" y="824972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099858"/>
                </a:lnTo>
                <a:lnTo>
                  <a:pt x="0" y="6099858"/>
                </a:lnTo>
                <a:close/>
              </a:path>
            </a:pathLst>
          </a:custGeom>
          <a:pattFill prst="ltDnDiag">
            <a:fgClr>
              <a:schemeClr val="accent3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521702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  <p15:guide id="3" pos="728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A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77" y="568600"/>
            <a:ext cx="5703023" cy="123418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E5B991AC-1885-904D-A834-7EFAACD38B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49980"/>
            <a:ext cx="7402975" cy="2418820"/>
          </a:xfrm>
        </p:spPr>
        <p:txBody>
          <a:bodyPr anchor="b"/>
          <a:lstStyle>
            <a:lvl1pPr algn="l">
              <a:lnSpc>
                <a:spcPct val="800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Hier een dankwoord</a:t>
            </a:r>
            <a:br>
              <a:rPr lang="nl-NL" dirty="0"/>
            </a:br>
            <a:r>
              <a:rPr lang="nl-NL" dirty="0"/>
              <a:t>over max 2 regels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6016209-1E91-084C-A992-FECAA1E49F2C}"/>
              </a:ext>
            </a:extLst>
          </p:cNvPr>
          <p:cNvSpPr txBox="1"/>
          <p:nvPr/>
        </p:nvSpPr>
        <p:spPr>
          <a:xfrm>
            <a:off x="838200" y="5510487"/>
            <a:ext cx="7560733" cy="11104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3200" b="1" dirty="0" err="1">
                <a:solidFill>
                  <a:schemeClr val="bg1"/>
                </a:solidFill>
              </a:rPr>
              <a:t>www.talentboom-brancheopleiding.nl</a:t>
            </a:r>
            <a:endParaRPr lang="nl-N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25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A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77" y="568600"/>
            <a:ext cx="5703023" cy="123418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724D487-A072-614D-880D-77187B243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49980"/>
            <a:ext cx="7402975" cy="2418820"/>
          </a:xfrm>
        </p:spPr>
        <p:txBody>
          <a:bodyPr anchor="b"/>
          <a:lstStyle>
            <a:lvl1pPr algn="l">
              <a:lnSpc>
                <a:spcPct val="800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Hier een dankwoord</a:t>
            </a:r>
            <a:br>
              <a:rPr lang="nl-NL" dirty="0"/>
            </a:br>
            <a:r>
              <a:rPr lang="nl-NL" dirty="0"/>
              <a:t>over max 2 regels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DA163BC-0770-8549-B9A8-77AD4F3D77E6}"/>
              </a:ext>
            </a:extLst>
          </p:cNvPr>
          <p:cNvSpPr txBox="1"/>
          <p:nvPr/>
        </p:nvSpPr>
        <p:spPr>
          <a:xfrm>
            <a:off x="838200" y="5510487"/>
            <a:ext cx="7560733" cy="11104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3200" b="1" dirty="0" err="1">
                <a:solidFill>
                  <a:schemeClr val="bg1"/>
                </a:solidFill>
              </a:rPr>
              <a:t>www.talentboom-brancheopleiding.nl</a:t>
            </a:r>
            <a:endParaRPr lang="nl-N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37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BA0AC0-494D-C345-9548-3B6BF1C67A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49980"/>
            <a:ext cx="7402975" cy="2418820"/>
          </a:xfrm>
        </p:spPr>
        <p:txBody>
          <a:bodyPr anchor="b"/>
          <a:lstStyle>
            <a:lvl1pPr algn="l">
              <a:lnSpc>
                <a:spcPct val="800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Hier een dankwoord</a:t>
            </a:r>
            <a:br>
              <a:rPr lang="nl-NL" dirty="0"/>
            </a:br>
            <a:r>
              <a:rPr lang="nl-NL" dirty="0"/>
              <a:t>over max 2 regels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77" y="568600"/>
            <a:ext cx="5703023" cy="123418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5071760-F74A-0A43-AFBF-4F1E664D1FFC}"/>
              </a:ext>
            </a:extLst>
          </p:cNvPr>
          <p:cNvSpPr txBox="1"/>
          <p:nvPr/>
        </p:nvSpPr>
        <p:spPr>
          <a:xfrm>
            <a:off x="838200" y="5510487"/>
            <a:ext cx="7560733" cy="11104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3200" b="1" dirty="0" err="1">
                <a:solidFill>
                  <a:schemeClr val="bg1"/>
                </a:solidFill>
              </a:rPr>
              <a:t>www.talentboom-brancheopleiding.nl</a:t>
            </a:r>
            <a:endParaRPr lang="nl-N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24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A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77" y="568600"/>
            <a:ext cx="5703023" cy="123418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E5B991AC-1885-904D-A834-7EFAACD38B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49980"/>
            <a:ext cx="7402975" cy="2418820"/>
          </a:xfrm>
        </p:spPr>
        <p:txBody>
          <a:bodyPr anchor="b"/>
          <a:lstStyle>
            <a:lvl1pPr algn="l">
              <a:lnSpc>
                <a:spcPct val="800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Hier een dankwoord</a:t>
            </a:r>
            <a:br>
              <a:rPr lang="nl-NL" dirty="0"/>
            </a:br>
            <a:r>
              <a:rPr lang="nl-NL" dirty="0"/>
              <a:t>over max 2 regels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6016209-1E91-084C-A992-FECAA1E49F2C}"/>
              </a:ext>
            </a:extLst>
          </p:cNvPr>
          <p:cNvSpPr txBox="1"/>
          <p:nvPr/>
        </p:nvSpPr>
        <p:spPr>
          <a:xfrm>
            <a:off x="838200" y="5510487"/>
            <a:ext cx="7560733" cy="11104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3200" b="1" dirty="0" err="1">
                <a:solidFill>
                  <a:schemeClr val="bg1"/>
                </a:solidFill>
              </a:rPr>
              <a:t>www.talentboom-brancheopleiding.nl</a:t>
            </a:r>
            <a:endParaRPr lang="nl-N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40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758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A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77" y="568600"/>
            <a:ext cx="5703023" cy="123418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724D487-A072-614D-880D-77187B243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49980"/>
            <a:ext cx="7402975" cy="2418820"/>
          </a:xfrm>
        </p:spPr>
        <p:txBody>
          <a:bodyPr anchor="b"/>
          <a:lstStyle>
            <a:lvl1pPr algn="l">
              <a:lnSpc>
                <a:spcPct val="800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Hier een dankwoord</a:t>
            </a:r>
            <a:br>
              <a:rPr lang="nl-NL" dirty="0"/>
            </a:br>
            <a:r>
              <a:rPr lang="nl-NL" dirty="0"/>
              <a:t>over max 2 regels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DA163BC-0770-8549-B9A8-77AD4F3D77E6}"/>
              </a:ext>
            </a:extLst>
          </p:cNvPr>
          <p:cNvSpPr txBox="1"/>
          <p:nvPr/>
        </p:nvSpPr>
        <p:spPr>
          <a:xfrm>
            <a:off x="838200" y="5510487"/>
            <a:ext cx="7560733" cy="11104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3200" b="1" dirty="0" err="1">
                <a:solidFill>
                  <a:schemeClr val="bg1"/>
                </a:solidFill>
              </a:rPr>
              <a:t>www.talentboom-brancheopleiding.nl</a:t>
            </a:r>
            <a:endParaRPr lang="nl-N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61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BA0AC0-494D-C345-9548-3B6BF1C67A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49980"/>
            <a:ext cx="7402975" cy="2418820"/>
          </a:xfrm>
        </p:spPr>
        <p:txBody>
          <a:bodyPr anchor="b"/>
          <a:lstStyle>
            <a:lvl1pPr algn="l">
              <a:lnSpc>
                <a:spcPct val="800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Hier een dankwoord</a:t>
            </a:r>
            <a:br>
              <a:rPr lang="nl-NL" dirty="0"/>
            </a:br>
            <a:r>
              <a:rPr lang="nl-NL" dirty="0"/>
              <a:t>over max 2 regels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77" y="568600"/>
            <a:ext cx="5703023" cy="123418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5071760-F74A-0A43-AFBF-4F1E664D1FFC}"/>
              </a:ext>
            </a:extLst>
          </p:cNvPr>
          <p:cNvSpPr txBox="1"/>
          <p:nvPr/>
        </p:nvSpPr>
        <p:spPr>
          <a:xfrm>
            <a:off x="838200" y="5510487"/>
            <a:ext cx="7560733" cy="11104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3200" b="1" dirty="0" err="1">
                <a:solidFill>
                  <a:schemeClr val="bg1"/>
                </a:solidFill>
              </a:rPr>
              <a:t>www.talentboom-brancheopleiding.nl</a:t>
            </a:r>
            <a:endParaRPr lang="nl-N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78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A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BA0AC0-494D-C345-9548-3B6BF1C67A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16113"/>
            <a:ext cx="7402975" cy="2542903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93459"/>
            <a:ext cx="7402975" cy="917028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AE6E1E-B2F6-AB41-A12B-F784FD15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44931"/>
            <a:ext cx="2743200" cy="365125"/>
          </a:xfr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C879443-4A8F-9444-8033-78E929B534E7}" type="datetime2">
              <a:rPr lang="nl-NL" smtClean="0"/>
              <a:t>woensdag 20 juli 2022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77" y="568600"/>
            <a:ext cx="5703023" cy="123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4736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A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BA0AC0-494D-C345-9548-3B6BF1C67A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16113"/>
            <a:ext cx="7402975" cy="2542903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93459"/>
            <a:ext cx="7402975" cy="917028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AE6E1E-B2F6-AB41-A12B-F784FD15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44931"/>
            <a:ext cx="2743200" cy="365125"/>
          </a:xfr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C879443-4A8F-9444-8033-78E929B534E7}" type="datetime2">
              <a:rPr lang="nl-NL" smtClean="0"/>
              <a:t>woensdag 20 juli 2022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77" y="568600"/>
            <a:ext cx="5703023" cy="123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131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638296A-5A66-E346-8D17-70DB93B4EE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BA0AC0-494D-C345-9548-3B6BF1C67A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16113"/>
            <a:ext cx="7402975" cy="2542903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93459"/>
            <a:ext cx="7402975" cy="917028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AE6E1E-B2F6-AB41-A12B-F784FD15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44931"/>
            <a:ext cx="2743200" cy="365125"/>
          </a:xfr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C879443-4A8F-9444-8033-78E929B534E7}" type="datetime2">
              <a:rPr lang="nl-NL" smtClean="0"/>
              <a:t>woensdag 20 juli 2022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8A42C-7518-904C-8BE2-25701502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175" y="681037"/>
            <a:ext cx="4472660" cy="104194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6EF79D-8F44-1A44-AB02-C56940CB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77" y="568600"/>
            <a:ext cx="5703023" cy="123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0316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A9F3DDC-37A1-7146-B410-CDCD5198BA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6" y="2777924"/>
            <a:ext cx="10764837" cy="3321934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3115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hier de tekst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3D20F312-F941-B24F-BDB4-267728A3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276" y="6356350"/>
            <a:ext cx="172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396E11BE-20BF-F846-86BD-B35187064DE6}" type="datetime2">
              <a:rPr lang="nl-NL" smtClean="0"/>
              <a:t>woensdag 20 juli 2022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4E0037F-D6C0-B540-B4EF-51D6333A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7255" y="6356350"/>
            <a:ext cx="6817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  <a:endParaRPr lang="nl-NL" dirty="0">
              <a:solidFill>
                <a:srgbClr val="31154C"/>
              </a:solidFill>
            </a:endParaRP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130032EE-3557-3341-ACFB-3B1DA3D2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8717" y="6356350"/>
            <a:ext cx="1899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A1A0987-395E-F647-90B9-3E3CE13017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6" y="1076446"/>
            <a:ext cx="7437900" cy="1516283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4800" b="1">
                <a:solidFill>
                  <a:srgbClr val="31154C"/>
                </a:solidFill>
                <a:latin typeface="+mn-lt"/>
              </a:defRPr>
            </a:lvl1pPr>
          </a:lstStyle>
          <a:p>
            <a:r>
              <a:rPr lang="nl-NL" dirty="0"/>
              <a:t>Type hier je titel over maximaal twee regels</a:t>
            </a:r>
          </a:p>
        </p:txBody>
      </p:sp>
    </p:spTree>
    <p:extLst>
      <p:ext uri="{BB962C8B-B14F-4D97-AF65-F5344CB8AC3E}">
        <p14:creationId xmlns:p14="http://schemas.microsoft.com/office/powerpoint/2010/main" val="115742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>
            <a:extLst>
              <a:ext uri="{FF2B5EF4-FFF2-40B4-BE49-F238E27FC236}">
                <a16:creationId xmlns:a16="http://schemas.microsoft.com/office/drawing/2014/main" id="{6FEA1F70-BACF-4E54-A62B-FC30348EB5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4584" y="1"/>
            <a:ext cx="1767416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DFB1ED-A73B-4E40-8E4A-F9BE3F27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B66DD3-EA2A-44E0-AD9E-7FAD15702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E42E488F-E30D-4064-81C1-2B1CC29C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54E7-F12B-48CB-A310-CB05F90DF59B}" type="datetimeFigureOut">
              <a:rPr lang="en-US"/>
              <a:pPr>
                <a:defRPr/>
              </a:pPr>
              <a:t>7/20/2022</a:t>
            </a:fld>
            <a:endParaRPr lang="en-US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B50C6DA9-0975-4B0C-B601-3CB7A7BFB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89F624C-C923-46F8-B755-6A37697A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D3F34-1233-437A-BE86-D0B5668E87AD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1517892"/>
      </p:ext>
    </p:extLst>
  </p:cSld>
  <p:clrMapOvr>
    <a:masterClrMapping/>
  </p:clrMapOvr>
  <p:transition spd="slow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4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770EEC-0129-1D46-9F6D-887D500FB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79443-4A8F-9444-8033-78E929B534E7}" type="datetime2">
              <a:rPr lang="nl-NL" smtClean="0"/>
              <a:t>woensdag 20 juli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0A9D2C-AD0E-DE4C-BA80-09ABDBD4E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Basis template Talentboom Brancheopleiding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AE992E-4AC9-5347-AC23-29641408D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27C96-A42F-E04E-8E8F-52094B3FA1B5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9EF9368-8738-B247-9A3B-1E2AAD75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AC3F1D-2A8C-FF46-8A66-4027A4DD5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1E76C28-CD9A-1173-C132-4F0BBFC861C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52" r:id="rId8"/>
    <p:sldLayoutId id="2147483657" r:id="rId9"/>
    <p:sldLayoutId id="2147483654" r:id="rId10"/>
    <p:sldLayoutId id="2147483655" r:id="rId11"/>
    <p:sldLayoutId id="21474836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958">
          <p15:clr>
            <a:srgbClr val="F26B43"/>
          </p15:clr>
        </p15:guide>
        <p15:guide id="3" orient="horz" pos="1207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770EEC-0129-1D46-9F6D-887D500FB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79443-4A8F-9444-8033-78E929B534E7}" type="datetime2">
              <a:rPr lang="nl-NL" smtClean="0"/>
              <a:t>woensdag 20 juli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0A9D2C-AD0E-DE4C-BA80-09ABDBD4E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Basis template Talentboom Brancheopleiding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AE992E-4AC9-5347-AC23-29641408D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27C96-A42F-E04E-8E8F-52094B3FA1B5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9EF9368-8738-B247-9A3B-1E2AAD75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AC3F1D-2A8C-FF46-8A66-4027A4DD5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1784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958">
          <p15:clr>
            <a:srgbClr val="F26B43"/>
          </p15:clr>
        </p15:guide>
        <p15:guide id="3" orient="horz" pos="1207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770EEC-0129-1D46-9F6D-887D500FB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93016-B519-4850-B914-C519376F1CD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0A9D2C-AD0E-DE4C-BA80-09ABDBD4E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AE992E-4AC9-5347-AC23-29641408D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662C8-28D3-42EE-B4D0-CE1AC88E7A80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9EF9368-8738-B247-9A3B-1E2AAD75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AC3F1D-2A8C-FF46-8A66-4027A4DD5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5368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958">
          <p15:clr>
            <a:srgbClr val="F26B43"/>
          </p15:clr>
        </p15:guide>
        <p15:guide id="3" orient="horz" pos="120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770EEC-0129-1D46-9F6D-887D500FB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561B57E6-AC59-6A47-A2B1-CCCFF5B28851}" type="datetime2">
              <a:rPr lang="nl-NL" smtClean="0"/>
              <a:t>woensdag 20 juli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0A9D2C-AD0E-DE4C-BA80-09ABDBD4E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AE992E-4AC9-5347-AC23-29641408D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9EF9368-8738-B247-9A3B-1E2AAD75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AC3F1D-2A8C-FF46-8A66-4027A4DD5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823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719" r:id="rId8"/>
    <p:sldLayoutId id="2147483720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31154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958">
          <p15:clr>
            <a:srgbClr val="F26B43"/>
          </p15:clr>
        </p15:guide>
        <p15:guide id="3" orient="horz" pos="120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770EEC-0129-1D46-9F6D-887D500FB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79443-4A8F-9444-8033-78E929B534E7}" type="datetime2">
              <a:rPr lang="nl-NL" smtClean="0"/>
              <a:t>woensdag 20 juli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0A9D2C-AD0E-DE4C-BA80-09ABDBD4E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Basis template Talentboom Brancheopleiding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AE992E-4AC9-5347-AC23-29641408D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27C96-A42F-E04E-8E8F-52094B3FA1B5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9EF9368-8738-B247-9A3B-1E2AAD75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AC3F1D-2A8C-FF46-8A66-4027A4DD5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5770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958">
          <p15:clr>
            <a:srgbClr val="F26B43"/>
          </p15:clr>
        </p15:guide>
        <p15:guide id="3" orient="horz" pos="120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770EEC-0129-1D46-9F6D-887D500FB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79443-4A8F-9444-8033-78E929B534E7}" type="datetime2">
              <a:rPr lang="nl-NL" smtClean="0"/>
              <a:t>woensdag 20 juli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0A9D2C-AD0E-DE4C-BA80-09ABDBD4E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Basis template Talentboom Brancheopleiding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AE992E-4AC9-5347-AC23-29641408D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27C96-A42F-E04E-8E8F-52094B3FA1B5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9EF9368-8738-B247-9A3B-1E2AAD75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AC3F1D-2A8C-FF46-8A66-4027A4DD5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64C9E8D-3ECA-CD4E-738C-6E78049C4D6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5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958">
          <p15:clr>
            <a:srgbClr val="F26B43"/>
          </p15:clr>
        </p15:guide>
        <p15:guide id="3" orient="horz" pos="120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770EEC-0129-1D46-9F6D-887D500FB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561B57E6-AC59-6A47-A2B1-CCCFF5B28851}" type="datetime2">
              <a:rPr lang="nl-NL" smtClean="0"/>
              <a:t>woensdag 20 juli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0A9D2C-AD0E-DE4C-BA80-09ABDBD4E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AE992E-4AC9-5347-AC23-29641408D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9EF9368-8738-B247-9A3B-1E2AAD75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AC3F1D-2A8C-FF46-8A66-4027A4DD5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3053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31154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958">
          <p15:clr>
            <a:srgbClr val="F26B43"/>
          </p15:clr>
        </p15:guide>
        <p15:guide id="3" orient="horz" pos="120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770EEC-0129-1D46-9F6D-887D500FB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79443-4A8F-9444-8033-78E929B534E7}" type="datetime2">
              <a:rPr lang="nl-NL" smtClean="0"/>
              <a:t>woensdag 20 juli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0A9D2C-AD0E-DE4C-BA80-09ABDBD4E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Basis template Talentboom Brancheopleiding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AE992E-4AC9-5347-AC23-29641408D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27C96-A42F-E04E-8E8F-52094B3FA1B5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9EF9368-8738-B247-9A3B-1E2AAD75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AC3F1D-2A8C-FF46-8A66-4027A4DD5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215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958">
          <p15:clr>
            <a:srgbClr val="F26B43"/>
          </p15:clr>
        </p15:guide>
        <p15:guide id="3" orient="horz" pos="120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770EEC-0129-1D46-9F6D-887D500FB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79443-4A8F-9444-8033-78E929B534E7}" type="datetime2">
              <a:rPr lang="nl-NL" smtClean="0"/>
              <a:t>woensdag 20 juli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0A9D2C-AD0E-DE4C-BA80-09ABDBD4E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Basis template Talentboom Brancheopleiding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AE992E-4AC9-5347-AC23-29641408D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27C96-A42F-E04E-8E8F-52094B3FA1B5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9EF9368-8738-B247-9A3B-1E2AAD75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AC3F1D-2A8C-FF46-8A66-4027A4DD5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B4AA8D1-547E-B8DA-5380-3921A10F307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5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958">
          <p15:clr>
            <a:srgbClr val="F26B43"/>
          </p15:clr>
        </p15:guide>
        <p15:guide id="3" orient="horz" pos="120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770EEC-0129-1D46-9F6D-887D500FB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4C"/>
                </a:solidFill>
              </a:defRPr>
            </a:lvl1pPr>
          </a:lstStyle>
          <a:p>
            <a:fld id="{561B57E6-AC59-6A47-A2B1-CCCFF5B28851}" type="datetime2">
              <a:rPr lang="nl-NL" smtClean="0"/>
              <a:t>woensdag 20 juli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0A9D2C-AD0E-DE4C-BA80-09ABDBD4E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154C"/>
                </a:solidFill>
              </a:defRPr>
            </a:lvl1pPr>
          </a:lstStyle>
          <a:p>
            <a:r>
              <a:rPr lang="nl-NL">
                <a:solidFill>
                  <a:srgbClr val="31154C"/>
                </a:solidFill>
              </a:rPr>
              <a:t>Basis template Talentboom Brancheopleiding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AE992E-4AC9-5347-AC23-29641408D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4C"/>
                </a:solidFill>
              </a:defRPr>
            </a:lvl1pPr>
          </a:lstStyle>
          <a:p>
            <a:fld id="{4C327C96-A42F-E04E-8E8F-52094B3FA1B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9EF9368-8738-B247-9A3B-1E2AAD75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AC3F1D-2A8C-FF46-8A66-4027A4DD5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8565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31154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958">
          <p15:clr>
            <a:srgbClr val="F26B43"/>
          </p15:clr>
        </p15:guide>
        <p15:guide id="3" orient="horz" pos="120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770EEC-0129-1D46-9F6D-887D500FB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79443-4A8F-9444-8033-78E929B534E7}" type="datetime2">
              <a:rPr lang="nl-NL" smtClean="0"/>
              <a:t>woensdag 20 juli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0A9D2C-AD0E-DE4C-BA80-09ABDBD4E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Basis template Talentboom Brancheopleiding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AE992E-4AC9-5347-AC23-29641408D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27C96-A42F-E04E-8E8F-52094B3FA1B5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9EF9368-8738-B247-9A3B-1E2AAD75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AC3F1D-2A8C-FF46-8A66-4027A4DD5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3558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958">
          <p15:clr>
            <a:srgbClr val="F26B43"/>
          </p15:clr>
        </p15:guide>
        <p15:guide id="3" orient="horz" pos="120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rhizopon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72F3ECD-7C44-08E9-EB76-5241DEA20D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Bedrijfsanalyse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5002D667-612F-B7B7-7C6C-AD7394DE1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Beschrijven werkzaamheden</a:t>
            </a:r>
          </a:p>
        </p:txBody>
      </p:sp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5E9C6F-774F-4CA6-BCBF-22D63445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76" y="1891346"/>
            <a:ext cx="10764837" cy="3321934"/>
          </a:xfrm>
        </p:spPr>
        <p:txBody>
          <a:bodyPr/>
          <a:lstStyle/>
          <a:p>
            <a:r>
              <a:rPr lang="nl-NL" dirty="0"/>
              <a:t>Stekken</a:t>
            </a:r>
          </a:p>
          <a:p>
            <a:r>
              <a:rPr lang="nl-NL" dirty="0"/>
              <a:t>Scheuren</a:t>
            </a:r>
          </a:p>
          <a:p>
            <a:r>
              <a:rPr lang="nl-NL" dirty="0"/>
              <a:t>Stek wegsteken</a:t>
            </a:r>
          </a:p>
          <a:p>
            <a:r>
              <a:rPr lang="nl-NL" dirty="0"/>
              <a:t>(gescheurd) Stek wegsteken</a:t>
            </a:r>
          </a:p>
          <a:p>
            <a:r>
              <a:rPr lang="nl-NL" dirty="0"/>
              <a:t>Planten spoelen</a:t>
            </a:r>
          </a:p>
          <a:p>
            <a:r>
              <a:rPr lang="nl-NL" dirty="0">
                <a:highlight>
                  <a:srgbClr val="FFFF00"/>
                </a:highlight>
              </a:rPr>
              <a:t>Overzicht uren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A883D3-3F97-46E6-870D-229AE016E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76" y="1076447"/>
            <a:ext cx="7437900" cy="886578"/>
          </a:xfrm>
        </p:spPr>
        <p:txBody>
          <a:bodyPr/>
          <a:lstStyle/>
          <a:p>
            <a:r>
              <a:rPr lang="nl-NL" sz="2800" dirty="0"/>
              <a:t>Vermeerdering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F890F60-5ECB-42F7-8BE8-1EFD05D87B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505" y="3156863"/>
            <a:ext cx="5783454" cy="34762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6E3AE3A-D7E8-834F-AD2E-E9C5FB794C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355" y="1661110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8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902C20-42FE-4DB9-A307-B3647C4F83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highlight>
                  <a:srgbClr val="FFFF00"/>
                </a:highlight>
              </a:rPr>
              <a:t>Oppotten</a:t>
            </a:r>
          </a:p>
          <a:p>
            <a:r>
              <a:rPr lang="nl-NL" dirty="0"/>
              <a:t>Planten uitzetten</a:t>
            </a:r>
          </a:p>
          <a:p>
            <a:r>
              <a:rPr lang="nl-NL" dirty="0"/>
              <a:t>Overzicht uren</a:t>
            </a:r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08E85E-EED6-401F-8F38-130FD0FC7B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Oppotten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93D62A7-0B15-49DE-93F5-5884E027C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839" y="1416998"/>
            <a:ext cx="4529746" cy="253665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CFE2353-429C-4443-803F-280F86F95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0" y="4357393"/>
            <a:ext cx="9802594" cy="219403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8AAF3CF-69D1-8E6C-F045-C1C64F5217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355" y="1834587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0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4CD058-387C-43B2-91FC-5EAC2A086D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In de kassen in Zeeland </a:t>
            </a:r>
          </a:p>
          <a:p>
            <a:r>
              <a:rPr lang="nl-NL" dirty="0"/>
              <a:t>Op blokpallets of op cc karren</a:t>
            </a:r>
          </a:p>
          <a:p>
            <a:r>
              <a:rPr lang="nl-NL" dirty="0"/>
              <a:t>In kisten en de C2 los</a:t>
            </a:r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E9C5F7-655F-42DB-830D-B31B9BA0F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Oppotten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378427-C2D6-4EC8-B156-E0650F0DE2B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32906" y="4346604"/>
            <a:ext cx="3794125" cy="2193925"/>
          </a:xfrm>
        </p:spPr>
        <p:txBody>
          <a:bodyPr/>
          <a:lstStyle/>
          <a:p>
            <a:r>
              <a:rPr lang="nl-NL" dirty="0"/>
              <a:t>Oppotten</a:t>
            </a:r>
          </a:p>
          <a:p>
            <a:r>
              <a:rPr lang="nl-NL" dirty="0">
                <a:highlight>
                  <a:srgbClr val="FFFF00"/>
                </a:highlight>
              </a:rPr>
              <a:t>Planten uitzetten</a:t>
            </a:r>
          </a:p>
          <a:p>
            <a:r>
              <a:rPr lang="nl-NL" dirty="0"/>
              <a:t>Overzicht uren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679B10A-24D5-42AC-8EE3-F39E6B998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470" y="3705470"/>
            <a:ext cx="2755734" cy="275573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C65C6AF-1BA0-4C57-AD6B-1F4173ADC7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789" y="396796"/>
            <a:ext cx="2229097" cy="29691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9D55C31-C7BE-2C1D-2108-4F685C86AA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355" y="1753707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9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378427-C2D6-4EC8-B156-E0650F0DE2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Oppotten</a:t>
            </a:r>
          </a:p>
          <a:p>
            <a:r>
              <a:rPr lang="nl-NL" dirty="0"/>
              <a:t>Planten uitzetten</a:t>
            </a:r>
          </a:p>
          <a:p>
            <a:r>
              <a:rPr lang="nl-NL" dirty="0">
                <a:highlight>
                  <a:srgbClr val="FFFF00"/>
                </a:highlight>
              </a:rPr>
              <a:t>Overzicht uren</a:t>
            </a:r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E9C5F7-655F-42DB-830D-B31B9BA0F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Oppotten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F66AE7-73D8-4DFD-BFF1-B2C759C59B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549" y="2592729"/>
            <a:ext cx="6862877" cy="412502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B5761B1-DCA7-5891-BAD1-B4D9752E02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570" y="1753707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06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9B1416-3A32-4B95-9408-B983D865E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83" y="1949882"/>
            <a:ext cx="10764837" cy="3321934"/>
          </a:xfrm>
        </p:spPr>
        <p:txBody>
          <a:bodyPr/>
          <a:lstStyle/>
          <a:p>
            <a:r>
              <a:rPr lang="nl-NL" dirty="0"/>
              <a:t>Bovenlangs sproeiers</a:t>
            </a:r>
          </a:p>
          <a:p>
            <a:r>
              <a:rPr lang="nl-NL" dirty="0"/>
              <a:t>Met de hand</a:t>
            </a:r>
          </a:p>
          <a:p>
            <a:r>
              <a:rPr lang="nl-NL" dirty="0"/>
              <a:t>Electrische kranen</a:t>
            </a:r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66DAD8-1B37-4988-9DE9-2EE280BBBD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Planten verzorgen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324518-6FDD-4C29-9F62-D3CE78FA8D5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43846" y="3722390"/>
            <a:ext cx="3794125" cy="2193925"/>
          </a:xfrm>
        </p:spPr>
        <p:txBody>
          <a:bodyPr>
            <a:normAutofit lnSpcReduction="10000"/>
          </a:bodyPr>
          <a:lstStyle/>
          <a:p>
            <a:r>
              <a:rPr lang="nl-NL" dirty="0">
                <a:highlight>
                  <a:srgbClr val="FFFF00"/>
                </a:highlight>
              </a:rPr>
              <a:t>Water geven</a:t>
            </a:r>
          </a:p>
          <a:p>
            <a:r>
              <a:rPr lang="nl-NL" dirty="0"/>
              <a:t>Gewasbescherming</a:t>
            </a:r>
          </a:p>
          <a:p>
            <a:r>
              <a:rPr lang="nl-NL" dirty="0"/>
              <a:t>Onkruid plukken</a:t>
            </a:r>
          </a:p>
          <a:p>
            <a:r>
              <a:rPr lang="nl-NL" dirty="0"/>
              <a:t>Bemesting</a:t>
            </a:r>
          </a:p>
          <a:p>
            <a:r>
              <a:rPr lang="nl-NL" dirty="0"/>
              <a:t>Overzicht uren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7421626-E8D7-4ABA-A666-A1AD4F25EA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364" y="3965366"/>
            <a:ext cx="3483866" cy="26129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4A5ED4A-C49E-41E2-817A-1186706FAF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208" y="2309650"/>
            <a:ext cx="1949116" cy="259882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BBE1226-8C7F-E0EE-4D13-C9CAAA9DDF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095" y="1586184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9B1416-3A32-4B95-9408-B983D865E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76" y="2120470"/>
            <a:ext cx="10764837" cy="3321934"/>
          </a:xfrm>
        </p:spPr>
        <p:txBody>
          <a:bodyPr/>
          <a:lstStyle/>
          <a:p>
            <a:r>
              <a:rPr lang="nl-NL" dirty="0"/>
              <a:t>Motorvatspuit</a:t>
            </a:r>
          </a:p>
          <a:p>
            <a:r>
              <a:rPr lang="nl-NL" dirty="0" err="1"/>
              <a:t>Rugspuit</a:t>
            </a:r>
            <a:endParaRPr lang="nl-NL" dirty="0"/>
          </a:p>
          <a:p>
            <a:r>
              <a:rPr lang="nl-NL" dirty="0"/>
              <a:t>Aaltjes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66DAD8-1B37-4988-9DE9-2EE280BBBD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Planten verzorgen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324518-6FDD-4C29-9F62-D3CE78FA8D5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01416" y="3956277"/>
            <a:ext cx="3794125" cy="2193925"/>
          </a:xfrm>
        </p:spPr>
        <p:txBody>
          <a:bodyPr>
            <a:normAutofit lnSpcReduction="10000"/>
          </a:bodyPr>
          <a:lstStyle/>
          <a:p>
            <a:r>
              <a:rPr lang="nl-NL" dirty="0"/>
              <a:t>Water geven</a:t>
            </a:r>
          </a:p>
          <a:p>
            <a:r>
              <a:rPr lang="nl-NL" dirty="0">
                <a:highlight>
                  <a:srgbClr val="FFFF00"/>
                </a:highlight>
              </a:rPr>
              <a:t>Gewasbescherming</a:t>
            </a:r>
          </a:p>
          <a:p>
            <a:r>
              <a:rPr lang="nl-NL" dirty="0"/>
              <a:t>Onkruid plukken</a:t>
            </a:r>
          </a:p>
          <a:p>
            <a:r>
              <a:rPr lang="nl-NL" dirty="0"/>
              <a:t>Bemesting</a:t>
            </a:r>
          </a:p>
          <a:p>
            <a:r>
              <a:rPr lang="nl-NL" dirty="0"/>
              <a:t>Overzicht uren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6B41FF2-2ACD-4A21-8C7E-A7DD9C376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291" y="2901723"/>
            <a:ext cx="2342400" cy="3120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E7071D7-1324-49F8-B8C4-B9F0DFF0E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364" y="4183398"/>
            <a:ext cx="2486025" cy="18383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CA5120B-DC22-972D-417F-CC9EDF0D1D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702" y="1879186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324518-6FDD-4C29-9F62-D3CE78FA8D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geven</a:t>
            </a:r>
          </a:p>
          <a:p>
            <a:r>
              <a:rPr lang="nl-NL" dirty="0"/>
              <a:t>Gewasbescherming</a:t>
            </a:r>
          </a:p>
          <a:p>
            <a:r>
              <a:rPr lang="nl-NL" dirty="0">
                <a:highlight>
                  <a:srgbClr val="FFFF00"/>
                </a:highlight>
              </a:rPr>
              <a:t>Onkruid plukken</a:t>
            </a:r>
          </a:p>
          <a:p>
            <a:r>
              <a:rPr lang="nl-NL" dirty="0"/>
              <a:t>Bemesting</a:t>
            </a:r>
          </a:p>
          <a:p>
            <a:r>
              <a:rPr lang="nl-NL" dirty="0"/>
              <a:t>Overzicht uren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66DAD8-1B37-4988-9DE9-2EE280BBBD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Planten verzorgen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3E9E438-86D7-4936-B57D-0B23DB5080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403" y="2347137"/>
            <a:ext cx="6382464" cy="383626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0974B1B-37E1-CB95-3CFD-752499B72A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321" y="1753707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15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9B1416-3A32-4B95-9408-B983D865E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581" y="1997748"/>
            <a:ext cx="10764837" cy="3321934"/>
          </a:xfrm>
        </p:spPr>
        <p:txBody>
          <a:bodyPr/>
          <a:lstStyle/>
          <a:p>
            <a:r>
              <a:rPr lang="nl-NL" dirty="0"/>
              <a:t>Bijmesten DCM Mix -2 </a:t>
            </a:r>
          </a:p>
          <a:p>
            <a:pPr lvl="1"/>
            <a:r>
              <a:rPr lang="nl-NL" dirty="0"/>
              <a:t>samengestelde organisch-minerale meststof NPK 7-6-12 + 4 </a:t>
            </a:r>
            <a:r>
              <a:rPr lang="nl-NL" dirty="0" err="1"/>
              <a:t>MgO</a:t>
            </a:r>
            <a:r>
              <a:rPr lang="nl-NL" dirty="0"/>
              <a:t> </a:t>
            </a:r>
          </a:p>
          <a:p>
            <a:r>
              <a:rPr lang="nl-NL" dirty="0" err="1"/>
              <a:t>Basisbemestingpotgrond</a:t>
            </a:r>
            <a:endParaRPr lang="nl-NL" dirty="0"/>
          </a:p>
          <a:p>
            <a:pPr lvl="1"/>
            <a:r>
              <a:rPr lang="nl-NL" dirty="0"/>
              <a:t>Mengsel 1: HC Vaste Planten 4.0/0.4 + 3 kg Multicote 12 </a:t>
            </a:r>
            <a:r>
              <a:rPr lang="nl-NL" dirty="0" err="1"/>
              <a:t>mnd</a:t>
            </a:r>
            <a:r>
              <a:rPr lang="nl-NL" dirty="0"/>
              <a:t> met EC/pH 0.7/5.5 </a:t>
            </a:r>
          </a:p>
          <a:p>
            <a:pPr lvl="1"/>
            <a:r>
              <a:rPr lang="nl-NL" dirty="0"/>
              <a:t>Mengsel 2: Oppotsubstraat </a:t>
            </a:r>
            <a:r>
              <a:rPr lang="nl-NL" dirty="0" err="1"/>
              <a:t>Vinca</a:t>
            </a:r>
            <a:r>
              <a:rPr lang="nl-NL" dirty="0"/>
              <a:t> 2.0/0.0 1kg Osmstart+3 kg Multicote.12mnd met EC/pH 0.7/4.8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66DAD8-1B37-4988-9DE9-2EE280BBBD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Planten verzorgen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324518-6FDD-4C29-9F62-D3CE78FA8D5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62062" y="4136879"/>
            <a:ext cx="3794125" cy="2193925"/>
          </a:xfrm>
        </p:spPr>
        <p:txBody>
          <a:bodyPr>
            <a:normAutofit lnSpcReduction="10000"/>
          </a:bodyPr>
          <a:lstStyle/>
          <a:p>
            <a:r>
              <a:rPr lang="nl-NL" dirty="0"/>
              <a:t>Water geven</a:t>
            </a:r>
          </a:p>
          <a:p>
            <a:r>
              <a:rPr lang="nl-NL" dirty="0"/>
              <a:t>Gewasbescherming</a:t>
            </a:r>
          </a:p>
          <a:p>
            <a:r>
              <a:rPr lang="nl-NL" dirty="0"/>
              <a:t>Onkruid plukken</a:t>
            </a:r>
          </a:p>
          <a:p>
            <a:r>
              <a:rPr lang="nl-NL" dirty="0">
                <a:highlight>
                  <a:srgbClr val="FFFF00"/>
                </a:highlight>
              </a:rPr>
              <a:t>Bemesting</a:t>
            </a:r>
          </a:p>
          <a:p>
            <a:r>
              <a:rPr lang="nl-NL" dirty="0"/>
              <a:t>Overzicht uren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D754025-B620-463A-B169-104970250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176" y="4187679"/>
            <a:ext cx="2143125" cy="21431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996A4F8-B6CC-B893-2EB5-4511FF0A80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218" y="4136879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324518-6FDD-4C29-9F62-D3CE78FA8D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geven</a:t>
            </a:r>
          </a:p>
          <a:p>
            <a:r>
              <a:rPr lang="nl-NL" dirty="0"/>
              <a:t>Gewasbescherming</a:t>
            </a:r>
          </a:p>
          <a:p>
            <a:r>
              <a:rPr lang="nl-NL" dirty="0"/>
              <a:t>Onkruid plukken</a:t>
            </a:r>
          </a:p>
          <a:p>
            <a:r>
              <a:rPr lang="nl-NL" dirty="0"/>
              <a:t>Bemesting</a:t>
            </a:r>
          </a:p>
          <a:p>
            <a:r>
              <a:rPr lang="nl-NL" dirty="0">
                <a:highlight>
                  <a:srgbClr val="FFFF00"/>
                </a:highlight>
              </a:rPr>
              <a:t>Overzicht uren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66DAD8-1B37-4988-9DE9-2EE280BBBD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Planten verzorgen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2A7A1C-F2EE-40C5-8C42-10554D71B9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101" y="2157379"/>
            <a:ext cx="6794314" cy="456302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5F3F702-AC5E-C254-AFF5-5CEE1C8AAC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565" y="1661110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92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0AEC3C-B88F-431D-A2E4-A53201139C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 Worteldoek </a:t>
            </a:r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676930-D2D6-4A2C-872A-75FEFCB7D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Vollegrond inpoten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128F207-5916-4C22-97D1-5FBEC3EBC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642" y="2453639"/>
            <a:ext cx="2720640" cy="364621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3353B82-A0A2-3554-3F47-2A1241FFFE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355" y="1834587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8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F5B212-4D93-4805-A5A7-45598B320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75" y="1076447"/>
            <a:ext cx="8562915" cy="521618"/>
          </a:xfrm>
        </p:spPr>
        <p:txBody>
          <a:bodyPr/>
          <a:lstStyle/>
          <a:p>
            <a:r>
              <a:rPr lang="nl-NL" sz="2800" dirty="0">
                <a:solidFill>
                  <a:schemeClr val="tx1"/>
                </a:solidFill>
              </a:rPr>
              <a:t>Werkwijze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20F2ADD-2201-C62B-DB18-2A1E058E9CD8}"/>
              </a:ext>
            </a:extLst>
          </p:cNvPr>
          <p:cNvSpPr txBox="1"/>
          <p:nvPr/>
        </p:nvSpPr>
        <p:spPr>
          <a:xfrm>
            <a:off x="803275" y="2160424"/>
            <a:ext cx="8614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/>
              <a:t>Inventariseren werkzaamheden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/>
              <a:t>Je inventariseert alle werkzaamheden op het bedrijf of afdeling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/>
              <a:t>Je geeft aan hoe vaak deze werkzaamheden voorkomen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/>
              <a:t>Geef aan wanneer deze werkzaamheden gebeuren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/>
              <a:t>Je geeft aan hoe lang deze werkzaamheden duren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/>
              <a:t>Je geeft aan welke vakkennis en/of vakvaardigheid nodig is per werkzaamheid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BBB0242-4C5B-95A5-4B1B-BDAC7915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689" y="3869057"/>
            <a:ext cx="2857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8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680EE0-60F9-4372-A0BF-19F2B939EC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Bestellingen uitgeprint</a:t>
            </a:r>
          </a:p>
          <a:p>
            <a:pPr marL="0" indent="0">
              <a:buNone/>
            </a:pPr>
            <a:endParaRPr lang="nl-NL" dirty="0"/>
          </a:p>
          <a:p>
            <a:pPr lvl="1"/>
            <a:r>
              <a:rPr lang="nl-NL" dirty="0" err="1"/>
              <a:t>Veemankisten</a:t>
            </a:r>
            <a:endParaRPr lang="nl-NL" dirty="0"/>
          </a:p>
          <a:p>
            <a:pPr lvl="1"/>
            <a:r>
              <a:rPr lang="nl-NL" dirty="0"/>
              <a:t>Palletboxen</a:t>
            </a:r>
          </a:p>
          <a:p>
            <a:pPr lvl="1"/>
            <a:r>
              <a:rPr lang="nl-NL" dirty="0"/>
              <a:t>Blok- of europallet </a:t>
            </a:r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9AA5B0-E1A5-403F-9F5D-59421F67D3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Orders rapen en klaarmaken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C950E2-6797-497C-B0CA-B67EB13868B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03276" y="3969100"/>
            <a:ext cx="3794125" cy="2193925"/>
          </a:xfrm>
        </p:spPr>
        <p:txBody>
          <a:bodyPr/>
          <a:lstStyle/>
          <a:p>
            <a:r>
              <a:rPr lang="nl-NL" dirty="0">
                <a:highlight>
                  <a:srgbClr val="FFFF00"/>
                </a:highlight>
              </a:rPr>
              <a:t>Orders rapen en klaarmaken</a:t>
            </a:r>
          </a:p>
          <a:p>
            <a:r>
              <a:rPr lang="nl-NL" dirty="0"/>
              <a:t>Overzicht uren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8831A4F-6493-1937-411B-DEC6BC774E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355" y="1834587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7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4D2572-C881-42C6-9B19-9D11325FE0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Orders rapen en klaarmaken</a:t>
            </a:r>
          </a:p>
          <a:p>
            <a:r>
              <a:rPr lang="nl-NL" dirty="0">
                <a:highlight>
                  <a:srgbClr val="FFFF00"/>
                </a:highlight>
              </a:rPr>
              <a:t>Overzicht uren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8EEE09-D5E1-43B9-9F93-597D3B860B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Orders rapen en klaarmaken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8D3E19C-4738-4408-90FF-0BCF115AE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08" y="4133791"/>
            <a:ext cx="4886325" cy="1428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5360ED4-C3EA-4C7A-AA22-A7CA60C812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887" y="2652524"/>
            <a:ext cx="6639705" cy="399088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3479091-7759-188C-A090-233054D5A0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590" y="1628307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38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E3A027-76F3-4E10-8C4D-4DEA880E55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Kantoor</a:t>
            </a:r>
          </a:p>
          <a:p>
            <a:r>
              <a:rPr lang="nl-NL" dirty="0"/>
              <a:t>Plantgoed bestellen</a:t>
            </a:r>
          </a:p>
          <a:p>
            <a:r>
              <a:rPr lang="nl-NL" dirty="0"/>
              <a:t>Transport</a:t>
            </a:r>
          </a:p>
          <a:p>
            <a:r>
              <a:rPr lang="nl-NL" dirty="0"/>
              <a:t>Opruimen</a:t>
            </a:r>
          </a:p>
          <a:p>
            <a:r>
              <a:rPr lang="nl-NL" dirty="0"/>
              <a:t>Eenmalige werkzaamheden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DD7F0A-333E-4D8E-BD54-36DE77CFD9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Werkzaamheden niet teelt gerelateerd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CB04148-891C-922A-CDAC-6823A4EA57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63" y="1753707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72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D998F4-646C-4F48-9E05-DA6919A9F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76" y="2097248"/>
            <a:ext cx="10764837" cy="4002610"/>
          </a:xfrm>
        </p:spPr>
        <p:txBody>
          <a:bodyPr/>
          <a:lstStyle/>
          <a:p>
            <a:r>
              <a:rPr lang="nl-NL" dirty="0"/>
              <a:t>Administratie en boekhouding</a:t>
            </a:r>
          </a:p>
          <a:p>
            <a:r>
              <a:rPr lang="nl-NL" dirty="0"/>
              <a:t>Inkoop</a:t>
            </a:r>
          </a:p>
          <a:p>
            <a:r>
              <a:rPr lang="nl-NL" dirty="0"/>
              <a:t>Verkoop</a:t>
            </a:r>
          </a:p>
          <a:p>
            <a:r>
              <a:rPr lang="nl-NL" dirty="0"/>
              <a:t>Zoeklijsten</a:t>
            </a:r>
          </a:p>
          <a:p>
            <a:r>
              <a:rPr lang="nl-NL" dirty="0"/>
              <a:t>E-mail bijhouden</a:t>
            </a:r>
          </a:p>
          <a:p>
            <a:r>
              <a:rPr lang="nl-NL" dirty="0"/>
              <a:t>Pakbonnen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91D283-43CA-4BC4-A45E-46B4F87E6A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Kantoor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85A9DF-0D7D-483B-B575-0B83C1E6B08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447051" y="2855390"/>
            <a:ext cx="3794125" cy="2193925"/>
          </a:xfrm>
        </p:spPr>
        <p:txBody>
          <a:bodyPr/>
          <a:lstStyle/>
          <a:p>
            <a:r>
              <a:rPr lang="nl-NL" dirty="0">
                <a:highlight>
                  <a:srgbClr val="FFFF00"/>
                </a:highlight>
              </a:rPr>
              <a:t>Werkzaamheden kantoor</a:t>
            </a:r>
          </a:p>
          <a:p>
            <a:r>
              <a:rPr lang="nl-NL" dirty="0"/>
              <a:t>Overzicht uren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D483F9-CE81-166B-02CA-2836AC845A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6817" y="1834587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17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620AFD1-6721-4A08-8103-BC5DE6FFD6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893" y="2877424"/>
            <a:ext cx="6217801" cy="3737295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85A9DF-0D7D-483B-B575-0B83C1E6B0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Werkzaamheden kantoor</a:t>
            </a:r>
          </a:p>
          <a:p>
            <a:r>
              <a:rPr lang="nl-NL" dirty="0">
                <a:highlight>
                  <a:srgbClr val="FFFF00"/>
                </a:highlight>
              </a:rPr>
              <a:t>Overzicht uren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91D283-43CA-4BC4-A45E-46B4F87E6A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Kantoor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D218B4C-29B0-69C4-E4C8-5FB4775D7A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914" y="1753707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81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D998F4-646C-4F48-9E05-DA6919A9F6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91D283-43CA-4BC4-A45E-46B4F87E6A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Plantgoed bestellen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A017251-B3CB-4FDE-94E1-17D3AC168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482" y="4009642"/>
            <a:ext cx="3333750" cy="22193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25095EB-669E-443E-AD34-4D7B4666E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321" y="1906386"/>
            <a:ext cx="2619375" cy="174307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B894853-BC29-4476-95E8-AEADA7020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21" y="3793077"/>
            <a:ext cx="2219826" cy="214213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BAD38BB-CF72-4B0C-43B1-F2C1BCFB3D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355" y="1661110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03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1D283-43CA-4BC4-A45E-46B4F87E6A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Transport</a:t>
            </a:r>
            <a:r>
              <a:rPr lang="nl-NL" dirty="0"/>
              <a:t>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85A9DF-0D7D-483B-B575-0B83C1E6B08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985912" y="2749094"/>
            <a:ext cx="3794125" cy="2193925"/>
          </a:xfrm>
        </p:spPr>
        <p:txBody>
          <a:bodyPr/>
          <a:lstStyle/>
          <a:p>
            <a:r>
              <a:rPr lang="nl-NL" dirty="0">
                <a:highlight>
                  <a:srgbClr val="FFFF00"/>
                </a:highlight>
              </a:rPr>
              <a:t>Cash-and-Carry</a:t>
            </a:r>
          </a:p>
          <a:p>
            <a:r>
              <a:rPr lang="nl-NL" dirty="0"/>
              <a:t>Overzicht uren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8C8C23A-41B0-4204-BFAB-4E868447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789" y="4864493"/>
            <a:ext cx="2847975" cy="16002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F4390B6-2401-4F7B-B35D-6F86F6ECFF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712" y="2416473"/>
            <a:ext cx="3888104" cy="202505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68DED81-6DE2-E4DF-8B1B-CCC5A291EA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565" y="1724877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31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85A9DF-0D7D-483B-B575-0B83C1E6B0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Cash-and-Carry</a:t>
            </a:r>
          </a:p>
          <a:p>
            <a:r>
              <a:rPr lang="nl-NL" dirty="0">
                <a:highlight>
                  <a:srgbClr val="FFFF00"/>
                </a:highlight>
              </a:rPr>
              <a:t>Overzicht uren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91D283-43CA-4BC4-A45E-46B4F87E6A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Transport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0775B86-CE22-F61D-8ECE-1A19695E5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150" y="2276875"/>
            <a:ext cx="6659088" cy="397679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8DD410A-2066-1384-CA49-6CEB1FF866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677" y="1753707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49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D998F4-646C-4F48-9E05-DA6919A9F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2508186"/>
            <a:ext cx="10764837" cy="3321934"/>
          </a:xfrm>
        </p:spPr>
        <p:txBody>
          <a:bodyPr/>
          <a:lstStyle/>
          <a:p>
            <a:r>
              <a:rPr lang="nl-NL" dirty="0"/>
              <a:t>Elke vrijdag</a:t>
            </a:r>
          </a:p>
          <a:p>
            <a:r>
              <a:rPr lang="nl-NL" dirty="0"/>
              <a:t>Planten uitzetten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91D283-43CA-4BC4-A45E-46B4F87E6A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Opruimen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1AF87F2-B24A-4739-99D2-E96041ED6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479" y="1076446"/>
            <a:ext cx="2352675" cy="19431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F75A9C9-3FAF-49D6-B7FA-229E5FF85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480" y="3670818"/>
            <a:ext cx="1990346" cy="265721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8365BA4-B4DF-4F5F-9AD9-1568A7CD3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318" y="3740154"/>
            <a:ext cx="2468922" cy="238251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E492F74-006F-1DD8-ADB5-2ECEEFBBB9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355" y="1691720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56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D998F4-646C-4F48-9E05-DA6919A9F6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Onderhoud</a:t>
            </a:r>
          </a:p>
          <a:p>
            <a:pPr lvl="1"/>
            <a:r>
              <a:rPr lang="nl-NL" dirty="0"/>
              <a:t>Machines</a:t>
            </a:r>
          </a:p>
          <a:p>
            <a:pPr lvl="1"/>
            <a:r>
              <a:rPr lang="nl-NL" dirty="0"/>
              <a:t>Oppotmachines</a:t>
            </a:r>
          </a:p>
          <a:p>
            <a:pPr lvl="1"/>
            <a:r>
              <a:rPr lang="nl-NL" dirty="0"/>
              <a:t>Gebouwen</a:t>
            </a:r>
          </a:p>
          <a:p>
            <a:pPr lvl="1"/>
            <a:r>
              <a:rPr lang="nl-NL" dirty="0"/>
              <a:t>Ramen kas</a:t>
            </a:r>
          </a:p>
          <a:p>
            <a:pPr lvl="1"/>
            <a:r>
              <a:rPr lang="nl-NL" dirty="0"/>
              <a:t>Terreinen</a:t>
            </a:r>
          </a:p>
          <a:p>
            <a:pPr lvl="1"/>
            <a:r>
              <a:rPr lang="nl-NL" dirty="0"/>
              <a:t>Beregening</a:t>
            </a:r>
          </a:p>
          <a:p>
            <a:pPr marL="228600" lvl="1" indent="0">
              <a:buNone/>
            </a:pPr>
            <a:r>
              <a:rPr lang="nl-NL" dirty="0"/>
              <a:t>Gecombineerde opgave</a:t>
            </a:r>
          </a:p>
          <a:p>
            <a:pPr marL="228600" lvl="1" indent="0">
              <a:buNone/>
            </a:pPr>
            <a:r>
              <a:rPr lang="nl-NL" dirty="0"/>
              <a:t>NAK perceel aangifte</a:t>
            </a:r>
          </a:p>
          <a:p>
            <a:pPr marL="228600" lvl="1" indent="0">
              <a:buNone/>
            </a:pPr>
            <a:r>
              <a:rPr lang="nl-NL" dirty="0"/>
              <a:t>Kassen en tunnels kalken</a:t>
            </a:r>
          </a:p>
          <a:p>
            <a:pPr marL="228600" lvl="1" indent="0">
              <a:buNone/>
            </a:pPr>
            <a:r>
              <a:rPr lang="nl-NL" dirty="0"/>
              <a:t>Inflatiecorrectie Cash-and-Carry</a:t>
            </a:r>
          </a:p>
          <a:p>
            <a:pPr marL="228600" lvl="1" indent="0">
              <a:buNone/>
            </a:pPr>
            <a:r>
              <a:rPr lang="nl-NL" dirty="0"/>
              <a:t>Spuitschema opstellen</a:t>
            </a:r>
          </a:p>
          <a:p>
            <a:pPr marL="228600" lvl="1" indent="0">
              <a:buNone/>
            </a:pPr>
            <a:r>
              <a:rPr lang="nl-NL" dirty="0"/>
              <a:t>Inventariseren</a:t>
            </a:r>
          </a:p>
          <a:p>
            <a:pPr marL="228600" lvl="1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91D283-43CA-4BC4-A45E-46B4F87E6A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Eenmalige werkzaamheden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85A9DF-0D7D-483B-B575-0B83C1E6B08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28101" y="3450079"/>
            <a:ext cx="3794125" cy="2193925"/>
          </a:xfrm>
        </p:spPr>
        <p:txBody>
          <a:bodyPr/>
          <a:lstStyle/>
          <a:p>
            <a:r>
              <a:rPr lang="nl-NL" dirty="0">
                <a:highlight>
                  <a:srgbClr val="FFFF00"/>
                </a:highlight>
              </a:rPr>
              <a:t>Overzicht werkzaamheden</a:t>
            </a:r>
          </a:p>
          <a:p>
            <a:r>
              <a:rPr lang="nl-NL" dirty="0"/>
              <a:t>Overzicht uren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98B264A-EE94-E2E3-83D0-37B3A4A6B7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355" y="1834587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8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F5B212-4D93-4805-A5A7-45598B320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75" y="1076447"/>
            <a:ext cx="8562915" cy="521618"/>
          </a:xfrm>
        </p:spPr>
        <p:txBody>
          <a:bodyPr/>
          <a:lstStyle/>
          <a:p>
            <a:r>
              <a:rPr lang="nl-NL" sz="2800">
                <a:solidFill>
                  <a:schemeClr val="tx1"/>
                </a:solidFill>
              </a:rPr>
              <a:t>Inventariseren werkzaamheden</a:t>
            </a:r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20F2ADD-2201-C62B-DB18-2A1E058E9CD8}"/>
              </a:ext>
            </a:extLst>
          </p:cNvPr>
          <p:cNvSpPr txBox="1"/>
          <p:nvPr/>
        </p:nvSpPr>
        <p:spPr>
          <a:xfrm>
            <a:off x="811664" y="2160424"/>
            <a:ext cx="11016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Om een goed beeld te krijgen van de werkzaamheden op het bedrijf nemen we jullie mee in een fictief bedrijf.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Het bedrijf Boomkwekerij X laat in de aankomende sheets zien hoe de werkzaamheden binnen dit bedrijf zijn verdeeld.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Op het moment dat je dit voor je eigen bedrijf invult ben je aardig op weg voor de WerkPlekOpdracht voor deze periode voor het onderdeel Inventariseren werkzaamheden.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B2F572E-5DB6-E6DE-5F11-977C7DC5D6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4944" y="4094604"/>
            <a:ext cx="2003692" cy="204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5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FDB32B-33D5-41F2-B1E2-A98D272CB7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Overzicht werkzaamheden</a:t>
            </a:r>
          </a:p>
          <a:p>
            <a:r>
              <a:rPr lang="nl-NL" dirty="0">
                <a:highlight>
                  <a:srgbClr val="FFFF00"/>
                </a:highlight>
              </a:rPr>
              <a:t>Overzicht uren</a:t>
            </a:r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4DF8DF-1F70-456B-B853-38262A258D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Eenmalige werkzaamheden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000D416-9CEB-40AD-BABE-B9D4952303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226" y="2490369"/>
            <a:ext cx="6483577" cy="389704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FBEFB7F-4996-5814-0350-99318AA7D4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355" y="1661110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41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>
            <a:extLst>
              <a:ext uri="{FF2B5EF4-FFF2-40B4-BE49-F238E27FC236}">
                <a16:creationId xmlns:a16="http://schemas.microsoft.com/office/drawing/2014/main" id="{67B579E7-8BB6-5976-205E-658E6D63C0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0D73F8-1DC6-4AA1-95F9-0A745D13FA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Uren beschikbaar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5FB7C97-FD98-41E8-8C6D-5D78B0D232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71" y="2147706"/>
            <a:ext cx="8870411" cy="445862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82F8DB3-EEA9-8927-F477-0E525C86AE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355" y="1661110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92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B43C6-E704-47F8-A276-410B1AA405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Werkelijke uren vs. Beschikbare uren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FB6CE23-DC1E-4FA2-9C6D-A628925B4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928" y="1901742"/>
            <a:ext cx="7602675" cy="456969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E8A6EAA-7DF4-AF01-6D94-F18A359466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3176" y="1661110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51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F5B212-4D93-4805-A5A7-45598B320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75" y="1076447"/>
            <a:ext cx="8562915" cy="521618"/>
          </a:xfrm>
        </p:spPr>
        <p:txBody>
          <a:bodyPr/>
          <a:lstStyle/>
          <a:p>
            <a:r>
              <a:rPr lang="nl-NL" sz="2800" dirty="0">
                <a:solidFill>
                  <a:schemeClr val="tx1"/>
                </a:solidFill>
              </a:rPr>
              <a:t>Opdracht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20F2ADD-2201-C62B-DB18-2A1E058E9CD8}"/>
              </a:ext>
            </a:extLst>
          </p:cNvPr>
          <p:cNvSpPr txBox="1"/>
          <p:nvPr/>
        </p:nvSpPr>
        <p:spPr>
          <a:xfrm>
            <a:off x="677440" y="1866809"/>
            <a:ext cx="11016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Maak een beschrijving van de werkzaamheden van je 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eigen bedrijf</a:t>
            </a:r>
            <a:r>
              <a:rPr lang="nl-NL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nl-NL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Let op de punten die in het stappenplan staan beschreven.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963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72F3ECD-7C44-08E9-EB76-5241DEA20D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Bedrijfsanalyse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5002D667-612F-B7B7-7C6C-AD7394DE1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274791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E0F43A-98C6-401A-9322-603BB6CA5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392" y="1905469"/>
            <a:ext cx="10764837" cy="3321934"/>
          </a:xfrm>
        </p:spPr>
        <p:txBody>
          <a:bodyPr/>
          <a:lstStyle/>
          <a:p>
            <a:r>
              <a:rPr lang="nl-NL" dirty="0"/>
              <a:t>Vermeerdering</a:t>
            </a:r>
          </a:p>
          <a:p>
            <a:r>
              <a:rPr lang="nl-NL" dirty="0"/>
              <a:t>Oppotten</a:t>
            </a:r>
          </a:p>
          <a:p>
            <a:r>
              <a:rPr lang="nl-NL" dirty="0"/>
              <a:t>Planten verzorgen</a:t>
            </a:r>
          </a:p>
          <a:p>
            <a:r>
              <a:rPr lang="nl-NL" dirty="0"/>
              <a:t>Vollegrond inpoten en vollegrond rooien</a:t>
            </a:r>
          </a:p>
          <a:p>
            <a:r>
              <a:rPr lang="nl-NL" dirty="0"/>
              <a:t>Orders rapen en klaarmaken</a:t>
            </a:r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D56EDD-F99C-4A44-84D2-867AD7872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392" y="1076445"/>
            <a:ext cx="7437900" cy="450351"/>
          </a:xfrm>
        </p:spPr>
        <p:txBody>
          <a:bodyPr/>
          <a:lstStyle/>
          <a:p>
            <a:r>
              <a:rPr lang="nl-NL" sz="2800" dirty="0"/>
              <a:t>Werkzaamheden teelt gerelateerd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3C0CBC-BE07-4A36-DBCC-E79929DF84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785" y="1834587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C4F2F6-571A-48B3-B374-828329001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76" y="2207473"/>
            <a:ext cx="10764837" cy="3321934"/>
          </a:xfrm>
        </p:spPr>
        <p:txBody>
          <a:bodyPr/>
          <a:lstStyle/>
          <a:p>
            <a:r>
              <a:rPr lang="nl-NL" dirty="0" err="1"/>
              <a:t>Kopstek</a:t>
            </a:r>
            <a:r>
              <a:rPr lang="nl-NL" dirty="0"/>
              <a:t> en wortelstek</a:t>
            </a:r>
          </a:p>
          <a:p>
            <a:r>
              <a:rPr lang="nl-NL" dirty="0"/>
              <a:t>In zakken in de koelkast</a:t>
            </a:r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A883D3-3F97-46E6-870D-229AE016E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Vermeerdering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5E9C6F-774F-4CA6-BCBF-22D63445BD0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03276" y="3520929"/>
            <a:ext cx="3794125" cy="2193925"/>
          </a:xfrm>
        </p:spPr>
        <p:txBody>
          <a:bodyPr>
            <a:normAutofit fontScale="92500" lnSpcReduction="20000"/>
          </a:bodyPr>
          <a:lstStyle/>
          <a:p>
            <a:r>
              <a:rPr lang="nl-NL" dirty="0">
                <a:highlight>
                  <a:srgbClr val="FFFF00"/>
                </a:highlight>
              </a:rPr>
              <a:t>Stekken</a:t>
            </a:r>
          </a:p>
          <a:p>
            <a:r>
              <a:rPr lang="nl-NL" dirty="0"/>
              <a:t>Scheuren</a:t>
            </a:r>
          </a:p>
          <a:p>
            <a:r>
              <a:rPr lang="nl-NL" dirty="0"/>
              <a:t>Stek wegsteken</a:t>
            </a:r>
          </a:p>
          <a:p>
            <a:r>
              <a:rPr lang="nl-NL" dirty="0"/>
              <a:t>(gescheurd) stek wegsteken</a:t>
            </a:r>
          </a:p>
          <a:p>
            <a:r>
              <a:rPr lang="nl-NL" dirty="0"/>
              <a:t>Planten spoelen</a:t>
            </a:r>
          </a:p>
          <a:p>
            <a:r>
              <a:rPr lang="nl-NL" dirty="0"/>
              <a:t>Overzicht uren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BC0C79B-0DFD-4E27-A29C-9241BE418C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725" y="3868440"/>
            <a:ext cx="2619375" cy="149890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F858C2E-BB87-E653-18FF-4E1A39EBF0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355" y="2155042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C4F2F6-571A-48B3-B374-828329001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76" y="2114026"/>
            <a:ext cx="10764837" cy="3985832"/>
          </a:xfrm>
        </p:spPr>
        <p:txBody>
          <a:bodyPr/>
          <a:lstStyle/>
          <a:p>
            <a:r>
              <a:rPr lang="nl-NL" dirty="0"/>
              <a:t>Vollegrond planten</a:t>
            </a:r>
          </a:p>
          <a:p>
            <a:r>
              <a:rPr lang="nl-NL" dirty="0"/>
              <a:t>Inkoop</a:t>
            </a:r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A883D3-3F97-46E6-870D-229AE016E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76" y="1076447"/>
            <a:ext cx="7437900" cy="804194"/>
          </a:xfrm>
        </p:spPr>
        <p:txBody>
          <a:bodyPr/>
          <a:lstStyle/>
          <a:p>
            <a:r>
              <a:rPr lang="nl-NL" sz="2800" dirty="0"/>
              <a:t>Vermeerdering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5E9C6F-774F-4CA6-BCBF-22D63445BD0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23263" y="3550965"/>
            <a:ext cx="3794125" cy="2193925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Stekken</a:t>
            </a:r>
          </a:p>
          <a:p>
            <a:r>
              <a:rPr lang="nl-NL" dirty="0">
                <a:highlight>
                  <a:srgbClr val="FFFF00"/>
                </a:highlight>
              </a:rPr>
              <a:t>Scheuren</a:t>
            </a:r>
          </a:p>
          <a:p>
            <a:r>
              <a:rPr lang="nl-NL" dirty="0"/>
              <a:t>Stek wegsteken</a:t>
            </a:r>
          </a:p>
          <a:p>
            <a:r>
              <a:rPr lang="nl-NL" dirty="0"/>
              <a:t>(gescheurd) stek wegsteken</a:t>
            </a:r>
          </a:p>
          <a:p>
            <a:r>
              <a:rPr lang="nl-NL" dirty="0"/>
              <a:t>Planten spoelen</a:t>
            </a:r>
          </a:p>
          <a:p>
            <a:r>
              <a:rPr lang="nl-NL" dirty="0"/>
              <a:t>Overzicht uren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C51A15A-4F18-4DBF-B22C-96EF1AC98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401" y="4157868"/>
            <a:ext cx="2256862" cy="225686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02E89E7-9C53-4A0F-81A8-D7F3A7C93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289" y="2195512"/>
            <a:ext cx="1847850" cy="24669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7408B38-6E06-B74B-6604-6CB87155AD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820" y="1753707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C4F2F6-571A-48B3-B374-828329001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76" y="1929468"/>
            <a:ext cx="10764837" cy="4170390"/>
          </a:xfrm>
        </p:spPr>
        <p:txBody>
          <a:bodyPr/>
          <a:lstStyle/>
          <a:p>
            <a:r>
              <a:rPr lang="nl-NL" dirty="0" err="1"/>
              <a:t>Kopstek</a:t>
            </a:r>
            <a:endParaRPr lang="nl-NL" dirty="0"/>
          </a:p>
          <a:p>
            <a:r>
              <a:rPr lang="nl-NL" dirty="0"/>
              <a:t>Extra auxine met </a:t>
            </a:r>
            <a:r>
              <a:rPr lang="nl-NL" dirty="0">
                <a:hlinkClick r:id="rId2"/>
              </a:rPr>
              <a:t>Rhizopon AA</a:t>
            </a:r>
            <a:endParaRPr lang="nl-NL" dirty="0"/>
          </a:p>
          <a:p>
            <a:r>
              <a:rPr lang="nl-NL" dirty="0"/>
              <a:t>150 </a:t>
            </a:r>
            <a:r>
              <a:rPr lang="nl-NL" dirty="0" err="1"/>
              <a:t>gaats</a:t>
            </a:r>
            <a:r>
              <a:rPr lang="nl-NL" dirty="0"/>
              <a:t> tray</a:t>
            </a:r>
          </a:p>
          <a:p>
            <a:r>
              <a:rPr lang="nl-NL" dirty="0"/>
              <a:t>104 </a:t>
            </a:r>
            <a:r>
              <a:rPr lang="nl-NL" dirty="0" err="1"/>
              <a:t>gaats</a:t>
            </a:r>
            <a:r>
              <a:rPr lang="nl-NL" dirty="0"/>
              <a:t> tray</a:t>
            </a:r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A883D3-3F97-46E6-870D-229AE016E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76" y="1076446"/>
            <a:ext cx="7437900" cy="693631"/>
          </a:xfrm>
        </p:spPr>
        <p:txBody>
          <a:bodyPr/>
          <a:lstStyle/>
          <a:p>
            <a:r>
              <a:rPr lang="nl-NL" sz="2800" dirty="0"/>
              <a:t>Vermeerdering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5E9C6F-774F-4CA6-BCBF-22D63445BD0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23887" y="4065324"/>
            <a:ext cx="3794125" cy="2193925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Stekken</a:t>
            </a:r>
          </a:p>
          <a:p>
            <a:r>
              <a:rPr lang="nl-NL" dirty="0"/>
              <a:t>Scheuren</a:t>
            </a:r>
          </a:p>
          <a:p>
            <a:r>
              <a:rPr lang="nl-NL" dirty="0">
                <a:highlight>
                  <a:srgbClr val="FFFF00"/>
                </a:highlight>
              </a:rPr>
              <a:t>Stek wegsteken</a:t>
            </a:r>
          </a:p>
          <a:p>
            <a:r>
              <a:rPr lang="nl-NL" dirty="0"/>
              <a:t>(gescheurd) Stek wegsteken</a:t>
            </a:r>
          </a:p>
          <a:p>
            <a:r>
              <a:rPr lang="nl-NL" dirty="0"/>
              <a:t>Planten spoelen</a:t>
            </a:r>
          </a:p>
          <a:p>
            <a:r>
              <a:rPr lang="nl-NL" dirty="0"/>
              <a:t>Overzicht uren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3BB20B-FDCB-455E-829B-B870415C6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990" y="4320069"/>
            <a:ext cx="3158633" cy="235862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F9BAC9D-C051-4BBF-A8E6-D67E03A3C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999" y="3846178"/>
            <a:ext cx="2333377" cy="155558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4C45AE3-95C3-4F06-A092-F9632A161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947" y="1929468"/>
            <a:ext cx="2133600" cy="131523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0F0F3C4-27D8-41D3-4F91-1167A57D5B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580" y="1732902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9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C4F2F6-571A-48B3-B374-8283290018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Liriope </a:t>
            </a:r>
          </a:p>
          <a:p>
            <a:r>
              <a:rPr lang="nl-NL" dirty="0"/>
              <a:t>Vaak ingekuild stek</a:t>
            </a:r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A883D3-3F97-46E6-870D-229AE016E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Vermeerdering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5E9C6F-774F-4CA6-BCBF-22D63445BD0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28101" y="4091128"/>
            <a:ext cx="3794125" cy="2193925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Stekken</a:t>
            </a:r>
          </a:p>
          <a:p>
            <a:r>
              <a:rPr lang="nl-NL" dirty="0"/>
              <a:t>Scheuren</a:t>
            </a:r>
          </a:p>
          <a:p>
            <a:r>
              <a:rPr lang="nl-NL" dirty="0"/>
              <a:t>Stek wegsteken</a:t>
            </a:r>
          </a:p>
          <a:p>
            <a:r>
              <a:rPr lang="nl-NL" dirty="0">
                <a:highlight>
                  <a:srgbClr val="FFFF00"/>
                </a:highlight>
              </a:rPr>
              <a:t>(gescheurd) Stek wegsteken</a:t>
            </a:r>
          </a:p>
          <a:p>
            <a:r>
              <a:rPr lang="nl-NL" dirty="0"/>
              <a:t>Planten spoelen</a:t>
            </a:r>
          </a:p>
          <a:p>
            <a:r>
              <a:rPr lang="nl-NL" dirty="0"/>
              <a:t>Overzicht uren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2419067-D3D5-488C-8CE2-6F1F966DA8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877" y="4137580"/>
            <a:ext cx="2161633" cy="216163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75E1B65-DA11-4DBA-83A3-14A32B23D6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781" y="1262816"/>
            <a:ext cx="2659826" cy="265982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B101AD0-745D-FCEB-4AED-5F1C2DF4AD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355" y="1753707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6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C4F2F6-571A-48B3-B374-828329001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76" y="2244966"/>
            <a:ext cx="10764837" cy="3321934"/>
          </a:xfrm>
        </p:spPr>
        <p:txBody>
          <a:bodyPr/>
          <a:lstStyle/>
          <a:p>
            <a:r>
              <a:rPr lang="nl-NL" dirty="0"/>
              <a:t>Tegen onkruidzaad</a:t>
            </a:r>
          </a:p>
          <a:p>
            <a:r>
              <a:rPr lang="nl-NL" dirty="0"/>
              <a:t>Tegen ziektes</a:t>
            </a:r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A883D3-3F97-46E6-870D-229AE016E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Vermeerdering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5E9C6F-774F-4CA6-BCBF-22D63445BD0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28101" y="3905933"/>
            <a:ext cx="3794125" cy="2193925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Stekken</a:t>
            </a:r>
          </a:p>
          <a:p>
            <a:r>
              <a:rPr lang="nl-NL" dirty="0"/>
              <a:t>Scheuren</a:t>
            </a:r>
          </a:p>
          <a:p>
            <a:r>
              <a:rPr lang="nl-NL" dirty="0"/>
              <a:t>Stek wegsteken</a:t>
            </a:r>
          </a:p>
          <a:p>
            <a:r>
              <a:rPr lang="nl-NL" dirty="0"/>
              <a:t>(gescheurd) stek wegsteken</a:t>
            </a:r>
          </a:p>
          <a:p>
            <a:r>
              <a:rPr lang="nl-NL" dirty="0">
                <a:highlight>
                  <a:srgbClr val="FFFF00"/>
                </a:highlight>
              </a:rPr>
              <a:t>Planten spoelen</a:t>
            </a:r>
          </a:p>
          <a:p>
            <a:r>
              <a:rPr lang="nl-NL" dirty="0"/>
              <a:t>Overzicht uren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E98E5C8-C25F-4426-8647-7CA0C567F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325" y="2528190"/>
            <a:ext cx="1995297" cy="347416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642487A-3DF7-F724-5748-7DBE679E40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353" y="1753707"/>
            <a:ext cx="20057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2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ancheopleiding 3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cheopleiding 33" id="{D0CCC20D-66B9-4EE7-A6E4-298625AEBE32}" vid="{E4D239C0-CE13-4E42-9D2F-74364011F340}"/>
    </a:ext>
  </a:extLst>
</a:theme>
</file>

<file path=ppt/theme/theme10.xml><?xml version="1.0" encoding="utf-8"?>
<a:theme xmlns:a="http://schemas.openxmlformats.org/drawingml/2006/main" name="7_Talentboom Cover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entboom PPT template_v4" id="{E2EE7786-D724-5E46-A01A-AE9F11A809DE}" vid="{12BE5C3A-C952-B844-93FF-4E8810BCEF95}"/>
    </a:ext>
  </a:extLst>
</a:theme>
</file>

<file path=ppt/theme/theme11.xml><?xml version="1.0" encoding="utf-8"?>
<a:theme xmlns:a="http://schemas.openxmlformats.org/drawingml/2006/main" name="1_Brancheopleiding boomkwekerij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cheopleiding boomkwekerij" id="{A5AC94B4-CADF-4D2A-978E-4B00D695246B}" vid="{5D290129-042F-4D22-B1E9-87B688A94082}"/>
    </a:ext>
  </a:extLst>
</a:theme>
</file>

<file path=ppt/theme/theme1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alentboom Cover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entboom PPT template_v4" id="{E2EE7786-D724-5E46-A01A-AE9F11A809DE}" vid="{FC76574A-BB0B-4344-8705-5E279661E564}"/>
    </a:ext>
  </a:extLst>
</a:theme>
</file>

<file path=ppt/theme/theme3.xml><?xml version="1.0" encoding="utf-8"?>
<a:theme xmlns:a="http://schemas.openxmlformats.org/drawingml/2006/main" name="2_Talentboom Cover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entboom PPT template_v4" id="{E2EE7786-D724-5E46-A01A-AE9F11A809DE}" vid="{12BE5C3A-C952-B844-93FF-4E8810BCEF95}"/>
    </a:ext>
  </a:extLst>
</a:theme>
</file>

<file path=ppt/theme/theme4.xml><?xml version="1.0" encoding="utf-8"?>
<a:theme xmlns:a="http://schemas.openxmlformats.org/drawingml/2006/main" name="1_Brancheopleiding 3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cheopleiding 33" id="{D0CCC20D-66B9-4EE7-A6E4-298625AEBE32}" vid="{E4D239C0-CE13-4E42-9D2F-74364011F340}"/>
    </a:ext>
  </a:extLst>
</a:theme>
</file>

<file path=ppt/theme/theme5.xml><?xml version="1.0" encoding="utf-8"?>
<a:theme xmlns:a="http://schemas.openxmlformats.org/drawingml/2006/main" name="3_Talentboom Cover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entboom PPT template_v4" id="{E2EE7786-D724-5E46-A01A-AE9F11A809DE}" vid="{FC76574A-BB0B-4344-8705-5E279661E564}"/>
    </a:ext>
  </a:extLst>
</a:theme>
</file>

<file path=ppt/theme/theme6.xml><?xml version="1.0" encoding="utf-8"?>
<a:theme xmlns:a="http://schemas.openxmlformats.org/drawingml/2006/main" name="4_Talentboom Cover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entboom PPT template_v4" id="{E2EE7786-D724-5E46-A01A-AE9F11A809DE}" vid="{12BE5C3A-C952-B844-93FF-4E8810BCEF95}"/>
    </a:ext>
  </a:extLst>
</a:theme>
</file>

<file path=ppt/theme/theme7.xml><?xml version="1.0" encoding="utf-8"?>
<a:theme xmlns:a="http://schemas.openxmlformats.org/drawingml/2006/main" name="2_Brancheopleiding 3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cheopleiding 33" id="{D0CCC20D-66B9-4EE7-A6E4-298625AEBE32}" vid="{E4D239C0-CE13-4E42-9D2F-74364011F340}"/>
    </a:ext>
  </a:extLst>
</a:theme>
</file>

<file path=ppt/theme/theme8.xml><?xml version="1.0" encoding="utf-8"?>
<a:theme xmlns:a="http://schemas.openxmlformats.org/drawingml/2006/main" name="5_Talentboom Cover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entboom PPT template_v4" id="{E2EE7786-D724-5E46-A01A-AE9F11A809DE}" vid="{FC76574A-BB0B-4344-8705-5E279661E564}"/>
    </a:ext>
  </a:extLst>
</a:theme>
</file>

<file path=ppt/theme/theme9.xml><?xml version="1.0" encoding="utf-8"?>
<a:theme xmlns:a="http://schemas.openxmlformats.org/drawingml/2006/main" name="6_Talentboom Cover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entboom PPT template_v4" id="{E2EE7786-D724-5E46-A01A-AE9F11A809DE}" vid="{12BE5C3A-C952-B844-93FF-4E8810BCEF9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8" ma:contentTypeDescription="Een nieuw document maken." ma:contentTypeScope="" ma:versionID="21f30e843fc08326a90dfcc3df5d88f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d1da33989067915997ea0975e1a45331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5C5AF5-3CDE-4D70-A0EA-05C36E99D6E1}">
  <ds:schemaRefs>
    <ds:schemaRef ds:uri="http://purl.org/dc/elements/1.1/"/>
    <ds:schemaRef ds:uri="http://schemas.microsoft.com/office/2006/metadata/properties"/>
    <ds:schemaRef ds:uri="http://purl.org/dc/terms/"/>
    <ds:schemaRef ds:uri="bfe1b49f-1cd4-47d5-a3dc-4ad9ba0da7af"/>
    <ds:schemaRef ds:uri="c2e09757-d42c-4fcd-ae27-c71d4b258210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CDEB92E-8839-4583-849E-AD045989D8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E38C9A-58DC-4AFA-8A15-0F45DFAA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b1c85b-b197-48cd-8bb1-fe9e9ee009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Brancheopleiding 33</Template>
  <TotalTime>844</TotalTime>
  <Words>540</Words>
  <Application>Microsoft Office PowerPoint</Application>
  <PresentationFormat>Breedbeeld</PresentationFormat>
  <Paragraphs>200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11</vt:i4>
      </vt:variant>
      <vt:variant>
        <vt:lpstr>Diatitels</vt:lpstr>
      </vt:variant>
      <vt:variant>
        <vt:i4>34</vt:i4>
      </vt:variant>
    </vt:vector>
  </HeadingPairs>
  <TitlesOfParts>
    <vt:vector size="48" baseType="lpstr">
      <vt:lpstr>Arial</vt:lpstr>
      <vt:lpstr>Calibri</vt:lpstr>
      <vt:lpstr>Calibri Light</vt:lpstr>
      <vt:lpstr>Brancheopleiding 33</vt:lpstr>
      <vt:lpstr>1_Talentboom Cover templates</vt:lpstr>
      <vt:lpstr>2_Talentboom Cover templates</vt:lpstr>
      <vt:lpstr>1_Brancheopleiding 33</vt:lpstr>
      <vt:lpstr>3_Talentboom Cover templates</vt:lpstr>
      <vt:lpstr>4_Talentboom Cover templates</vt:lpstr>
      <vt:lpstr>2_Brancheopleiding 33</vt:lpstr>
      <vt:lpstr>5_Talentboom Cover templates</vt:lpstr>
      <vt:lpstr>6_Talentboom Cover templates</vt:lpstr>
      <vt:lpstr>7_Talentboom Cover templates</vt:lpstr>
      <vt:lpstr>1_Brancheopleiding boomkwekerij</vt:lpstr>
      <vt:lpstr>Bedrijfsanalyse</vt:lpstr>
      <vt:lpstr>Werkwijze</vt:lpstr>
      <vt:lpstr>Inventariseren werkzaamheden</vt:lpstr>
      <vt:lpstr>Werkzaamheden teelt gerelateerd </vt:lpstr>
      <vt:lpstr>Vermeerdering</vt:lpstr>
      <vt:lpstr>Vermeerdering</vt:lpstr>
      <vt:lpstr>Vermeerdering</vt:lpstr>
      <vt:lpstr>Vermeerdering</vt:lpstr>
      <vt:lpstr>Vermeerdering</vt:lpstr>
      <vt:lpstr>Vermeerdering</vt:lpstr>
      <vt:lpstr>Oppotten </vt:lpstr>
      <vt:lpstr>Oppotten</vt:lpstr>
      <vt:lpstr>Oppotten</vt:lpstr>
      <vt:lpstr>Planten verzorgen</vt:lpstr>
      <vt:lpstr>Planten verzorgen</vt:lpstr>
      <vt:lpstr>Planten verzorgen</vt:lpstr>
      <vt:lpstr>Planten verzorgen</vt:lpstr>
      <vt:lpstr>Planten verzorgen</vt:lpstr>
      <vt:lpstr>Vollegrond inpoten</vt:lpstr>
      <vt:lpstr>Orders rapen en klaarmaken</vt:lpstr>
      <vt:lpstr>Orders rapen en klaarmaken</vt:lpstr>
      <vt:lpstr>Werkzaamheden niet teelt gerelateerd </vt:lpstr>
      <vt:lpstr>Kantoor</vt:lpstr>
      <vt:lpstr>Kantoor</vt:lpstr>
      <vt:lpstr>Plantgoed bestellen</vt:lpstr>
      <vt:lpstr>Transport </vt:lpstr>
      <vt:lpstr>Transport </vt:lpstr>
      <vt:lpstr>Opruimen</vt:lpstr>
      <vt:lpstr>Eenmalige werkzaamheden</vt:lpstr>
      <vt:lpstr>Eenmalige werkzaamheden</vt:lpstr>
      <vt:lpstr>Uren beschikbaar</vt:lpstr>
      <vt:lpstr>Werkelijke uren vs. Beschikbare uren</vt:lpstr>
      <vt:lpstr>Opdracht</vt:lpstr>
      <vt:lpstr>Bedrijfsanalyse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Robert Soesman</dc:creator>
  <cp:lastModifiedBy>Soesman, Robert</cp:lastModifiedBy>
  <cp:revision>56</cp:revision>
  <dcterms:created xsi:type="dcterms:W3CDTF">2019-10-14T12:42:43Z</dcterms:created>
  <dcterms:modified xsi:type="dcterms:W3CDTF">2022-07-20T09:38:27Z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